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embeddedFontLst>
    <p:embeddedFont>
      <p:font typeface="Calibri"/>
      <p:regular r:id="rId26"/>
      <p:bold r:id="rId27"/>
      <p:italic r:id="rId28"/>
      <p:boldItalic r:id="rId29"/>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alibri-regular.fntdata"/><Relationship Id="rId25" Type="http://schemas.openxmlformats.org/officeDocument/2006/relationships/slide" Target="slides/slide20.xml"/><Relationship Id="rId28" Type="http://schemas.openxmlformats.org/officeDocument/2006/relationships/font" Target="fonts/Calibri-italic.fntdata"/><Relationship Id="rId27" Type="http://schemas.openxmlformats.org/officeDocument/2006/relationships/font" Target="fonts/Calibri-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alibri-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8788"/>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buClr>
                <a:schemeClr val="dk1"/>
              </a:buClr>
              <a:buFont typeface="Calibri"/>
              <a:buNone/>
              <a:defRPr b="0" baseline="0" i="0" sz="1200" u="none" cap="none" strike="noStrike">
                <a:solidFill>
                  <a:schemeClr val="dk1"/>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3" name="Shape 3"/>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marL="0" marR="0" rtl="0" algn="r">
              <a:lnSpc>
                <a:spcPct val="100000"/>
              </a:lnSpc>
              <a:spcBef>
                <a:spcPts val="0"/>
              </a:spcBef>
              <a:spcAft>
                <a:spcPts val="0"/>
              </a:spcAft>
              <a:buClr>
                <a:schemeClr val="dk1"/>
              </a:buClr>
              <a:buFont typeface="Calibri"/>
              <a:buNone/>
              <a:defRPr b="0" baseline="0" i="0" sz="1200" u="none" cap="none" strike="noStrike">
                <a:solidFill>
                  <a:schemeClr val="dk1"/>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4" name="Shape 4"/>
          <p:cNvSpPr/>
          <p:nvPr>
            <p:ph idx="3" type="sldImg"/>
          </p:nvPr>
        </p:nvSpPr>
        <p:spPr>
          <a:xfrm>
            <a:off x="685800" y="1143000"/>
            <a:ext cx="5486399" cy="3086097"/>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 name="Shape 5"/>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marL="0" marR="0" rtl="0" algn="l">
              <a:spcBef>
                <a:spcPts val="0"/>
              </a:spcBef>
              <a:defRPr b="0" baseline="0" i="0" sz="1200" u="none" cap="none" strike="noStrike">
                <a:solidFill>
                  <a:schemeClr val="dk1"/>
                </a:solidFill>
                <a:latin typeface="Calibri"/>
                <a:ea typeface="Calibri"/>
                <a:cs typeface="Calibri"/>
                <a:sym typeface="Calibri"/>
              </a:defRPr>
            </a:lvl1pPr>
            <a:lvl2pPr indent="0" marL="457200" marR="0" rtl="0" algn="l">
              <a:spcBef>
                <a:spcPts val="0"/>
              </a:spcBef>
              <a:defRPr b="0" baseline="0" i="0" sz="1200" u="none" cap="none" strike="noStrike">
                <a:solidFill>
                  <a:schemeClr val="dk1"/>
                </a:solidFill>
                <a:latin typeface="Calibri"/>
                <a:ea typeface="Calibri"/>
                <a:cs typeface="Calibri"/>
                <a:sym typeface="Calibri"/>
              </a:defRPr>
            </a:lvl2pPr>
            <a:lvl3pPr indent="0" marL="914400" marR="0" rtl="0" algn="l">
              <a:spcBef>
                <a:spcPts val="0"/>
              </a:spcBef>
              <a:defRPr b="0" baseline="0" i="0" sz="1200" u="none" cap="none" strike="noStrike">
                <a:solidFill>
                  <a:schemeClr val="dk1"/>
                </a:solidFill>
                <a:latin typeface="Calibri"/>
                <a:ea typeface="Calibri"/>
                <a:cs typeface="Calibri"/>
                <a:sym typeface="Calibri"/>
              </a:defRPr>
            </a:lvl3pPr>
            <a:lvl4pPr indent="0" marL="1371600" marR="0" rtl="0" algn="l">
              <a:spcBef>
                <a:spcPts val="0"/>
              </a:spcBef>
              <a:defRPr b="0" baseline="0" i="0" sz="1200" u="none" cap="none" strike="noStrike">
                <a:solidFill>
                  <a:schemeClr val="dk1"/>
                </a:solidFill>
                <a:latin typeface="Calibri"/>
                <a:ea typeface="Calibri"/>
                <a:cs typeface="Calibri"/>
                <a:sym typeface="Calibri"/>
              </a:defRPr>
            </a:lvl4pPr>
            <a:lvl5pPr indent="0" marL="1828800" marR="0" rtl="0" algn="l">
              <a:spcBef>
                <a:spcPts val="0"/>
              </a:spcBef>
              <a:defRPr b="0" baseline="0" i="0" sz="1200" u="none" cap="none" strike="noStrike">
                <a:solidFill>
                  <a:schemeClr val="dk1"/>
                </a:solidFill>
                <a:latin typeface="Calibri"/>
                <a:ea typeface="Calibri"/>
                <a:cs typeface="Calibri"/>
                <a:sym typeface="Calibri"/>
              </a:defRPr>
            </a:lvl5pPr>
            <a:lvl6pPr indent="0" marL="2286000" marR="0" rtl="0" algn="l">
              <a:spcBef>
                <a:spcPts val="0"/>
              </a:spcBef>
              <a:defRPr b="0" baseline="0" i="0" sz="1200" u="none" cap="none" strike="noStrike">
                <a:solidFill>
                  <a:schemeClr val="dk1"/>
                </a:solidFill>
                <a:latin typeface="Calibri"/>
                <a:ea typeface="Calibri"/>
                <a:cs typeface="Calibri"/>
                <a:sym typeface="Calibri"/>
              </a:defRPr>
            </a:lvl6pPr>
            <a:lvl7pPr indent="0" marL="2743200" marR="0" rtl="0" algn="l">
              <a:spcBef>
                <a:spcPts val="0"/>
              </a:spcBef>
              <a:defRPr b="0" baseline="0" i="0" sz="1200" u="none" cap="none" strike="noStrike">
                <a:solidFill>
                  <a:schemeClr val="dk1"/>
                </a:solidFill>
                <a:latin typeface="Calibri"/>
                <a:ea typeface="Calibri"/>
                <a:cs typeface="Calibri"/>
                <a:sym typeface="Calibri"/>
              </a:defRPr>
            </a:lvl7pPr>
            <a:lvl8pPr indent="0" marL="3200400" marR="0" rtl="0" algn="l">
              <a:spcBef>
                <a:spcPts val="0"/>
              </a:spcBef>
              <a:defRPr b="0" baseline="0" i="0" sz="1200" u="none" cap="none" strike="noStrike">
                <a:solidFill>
                  <a:schemeClr val="dk1"/>
                </a:solidFill>
                <a:latin typeface="Calibri"/>
                <a:ea typeface="Calibri"/>
                <a:cs typeface="Calibri"/>
                <a:sym typeface="Calibri"/>
              </a:defRPr>
            </a:lvl8pPr>
            <a:lvl9pPr indent="0" marL="3657600" marR="0" rtl="0" algn="l">
              <a:spcBef>
                <a:spcPts val="0"/>
              </a:spcBef>
              <a:defRPr b="0" baseline="0" i="0" sz="1200" u="none" cap="none" strike="noStrike">
                <a:solidFill>
                  <a:schemeClr val="dk1"/>
                </a:solidFill>
                <a:latin typeface="Calibri"/>
                <a:ea typeface="Calibri"/>
                <a:cs typeface="Calibri"/>
                <a:sym typeface="Calibri"/>
              </a:defRPr>
            </a:lvl9pPr>
          </a:lstStyle>
          <a:p/>
        </p:txBody>
      </p:sp>
      <p:sp>
        <p:nvSpPr>
          <p:cNvPr id="6" name="Shape 6"/>
          <p:cNvSpPr txBox="1"/>
          <p:nvPr>
            <p:ph idx="11" type="ftr"/>
          </p:nvPr>
        </p:nvSpPr>
        <p:spPr>
          <a:xfrm>
            <a:off x="0" y="8685213"/>
            <a:ext cx="2971799" cy="458785"/>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buClr>
                <a:schemeClr val="dk1"/>
              </a:buClr>
              <a:buFont typeface="Calibri"/>
              <a:buNone/>
              <a:defRPr b="0" baseline="0" i="0" sz="1200" u="none" cap="none" strike="noStrike">
                <a:solidFill>
                  <a:schemeClr val="dk1"/>
                </a:solidFill>
                <a:latin typeface="Calibri"/>
                <a:ea typeface="Calibri"/>
                <a:cs typeface="Calibri"/>
                <a:sym typeface="Calibri"/>
                <a:rtl val="0"/>
              </a:defRPr>
            </a:lvl1pPr>
            <a:lvl2pPr indent="0" marL="457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2pPr>
            <a:lvl3pPr indent="0" marL="914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3pPr>
            <a:lvl4pPr indent="0" marL="1371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4pPr>
            <a:lvl5pPr indent="0" marL="18288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5pPr>
            <a:lvl6pPr indent="0" marL="22860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6pPr>
            <a:lvl7pPr indent="0" marL="27432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7pPr>
            <a:lvl8pPr indent="0" marL="32004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8pPr>
            <a:lvl9pPr indent="0" marL="3657600" marR="0" rtl="0" algn="l">
              <a:lnSpc>
                <a:spcPct val="100000"/>
              </a:lnSpc>
              <a:spcBef>
                <a:spcPts val="0"/>
              </a:spcBef>
              <a:spcAft>
                <a:spcPts val="0"/>
              </a:spcAft>
              <a:buClr>
                <a:schemeClr val="dk1"/>
              </a:buClr>
              <a:buFont typeface="Calibri"/>
              <a:buNone/>
              <a:defRPr b="0" baseline="0" i="0" sz="1800" u="none" cap="none" strike="noStrike">
                <a:solidFill>
                  <a:schemeClr val="dk1"/>
                </a:solidFill>
                <a:latin typeface="Calibri"/>
                <a:ea typeface="Calibri"/>
                <a:cs typeface="Calibri"/>
                <a:sym typeface="Calibri"/>
                <a:rtl val="0"/>
              </a:defRPr>
            </a:lvl9pPr>
          </a:lstStyle>
          <a:p/>
        </p:txBody>
      </p:sp>
      <p:sp>
        <p:nvSpPr>
          <p:cNvPr id="7" name="Shape 7"/>
          <p:cNvSpPr txBox="1"/>
          <p:nvPr>
            <p:ph idx="12" type="sldNum"/>
          </p:nvPr>
        </p:nvSpPr>
        <p:spPr>
          <a:xfrm>
            <a:off x="3884612" y="8685213"/>
            <a:ext cx="2971799" cy="458785"/>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fld id="{00000000-1234-1234-1234-123412341234}" type="slidenum">
              <a:rPr b="0" baseline="0" i="0" lang="en-US" sz="1200" u="none" cap="none" strike="noStrike">
                <a:solidFill>
                  <a:schemeClr val="dk1"/>
                </a:solidFill>
                <a:latin typeface="Calibri"/>
                <a:ea typeface="Calibri"/>
                <a:cs typeface="Calibri"/>
                <a:sym typeface="Calibri"/>
                <a:rtl val="0"/>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Calibri"/>
              <a:buNone/>
            </a:pPr>
            <a:r>
              <a:t/>
            </a:r>
            <a:endParaRPr b="0" baseline="0" i="0" sz="1200" u="none" cap="none" strike="noStrike">
              <a:solidFill>
                <a:schemeClr val="dk1"/>
              </a:solidFill>
              <a:latin typeface="Calibri"/>
              <a:ea typeface="Calibri"/>
              <a:cs typeface="Calibri"/>
              <a:sym typeface="Calibri"/>
            </a:endParaRPr>
          </a:p>
        </p:txBody>
      </p:sp>
      <p:sp>
        <p:nvSpPr>
          <p:cNvPr id="88" name="Shape 88"/>
          <p:cNvSpPr/>
          <p:nvPr>
            <p:ph idx="2" type="sldImg"/>
          </p:nvPr>
        </p:nvSpPr>
        <p:spPr>
          <a:xfrm>
            <a:off x="685800" y="1143000"/>
            <a:ext cx="5486399" cy="3086097"/>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49" name="Shape 14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55" name="Shape 155"/>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61" name="Shape 161"/>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67" name="Shape 167"/>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72" name="Shape 172"/>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78" name="Shape 17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84" name="Shape 18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Calibri"/>
              <a:buNone/>
            </a:pPr>
            <a:r>
              <a:t/>
            </a:r>
            <a:endParaRPr b="0" baseline="0" i="0" sz="1200" u="none" cap="none" strike="noStrike">
              <a:solidFill>
                <a:schemeClr val="dk1"/>
              </a:solidFill>
              <a:latin typeface="Calibri"/>
              <a:ea typeface="Calibri"/>
              <a:cs typeface="Calibri"/>
              <a:sym typeface="Calibri"/>
            </a:endParaRPr>
          </a:p>
        </p:txBody>
      </p:sp>
      <p:sp>
        <p:nvSpPr>
          <p:cNvPr id="193" name="Shape 193"/>
          <p:cNvSpPr/>
          <p:nvPr>
            <p:ph idx="2" type="sldImg"/>
          </p:nvPr>
        </p:nvSpPr>
        <p:spPr>
          <a:xfrm>
            <a:off x="685800" y="1143000"/>
            <a:ext cx="5486399" cy="3086097"/>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99" name="Shape 199"/>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204" name="Shape 20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94" name="Shape 9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210" name="Shape 21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00" name="Shape 100"/>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06" name="Shape 106"/>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Calibri"/>
              <a:buNone/>
            </a:pPr>
            <a:r>
              <a:t/>
            </a:r>
            <a:endParaRPr b="0" baseline="0" i="0" sz="1200" u="none" cap="none" strike="noStrike">
              <a:solidFill>
                <a:schemeClr val="dk1"/>
              </a:solidFill>
              <a:latin typeface="Calibri"/>
              <a:ea typeface="Calibri"/>
              <a:cs typeface="Calibri"/>
              <a:sym typeface="Calibri"/>
            </a:endParaRPr>
          </a:p>
        </p:txBody>
      </p:sp>
      <p:sp>
        <p:nvSpPr>
          <p:cNvPr id="113" name="Shape 113"/>
          <p:cNvSpPr/>
          <p:nvPr>
            <p:ph idx="2" type="sldImg"/>
          </p:nvPr>
        </p:nvSpPr>
        <p:spPr>
          <a:xfrm>
            <a:off x="685800" y="1143000"/>
            <a:ext cx="5486399" cy="3086097"/>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Calibri"/>
              <a:buNone/>
            </a:pPr>
            <a:r>
              <a:t/>
            </a:r>
            <a:endParaRPr b="0" baseline="0" i="0" sz="1200" u="none" cap="none" strike="noStrike">
              <a:solidFill>
                <a:schemeClr val="dk1"/>
              </a:solidFill>
              <a:latin typeface="Calibri"/>
              <a:ea typeface="Calibri"/>
              <a:cs typeface="Calibri"/>
              <a:sym typeface="Calibri"/>
            </a:endParaRPr>
          </a:p>
        </p:txBody>
      </p:sp>
      <p:sp>
        <p:nvSpPr>
          <p:cNvPr id="122" name="Shape 122"/>
          <p:cNvSpPr/>
          <p:nvPr>
            <p:ph idx="2" type="sldImg"/>
          </p:nvPr>
        </p:nvSpPr>
        <p:spPr>
          <a:xfrm>
            <a:off x="685800" y="1143000"/>
            <a:ext cx="5486399" cy="3086097"/>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28" name="Shape 128"/>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Font typeface="Arial"/>
              <a:buNone/>
            </a:pPr>
            <a:r>
              <a:t/>
            </a:r>
            <a:endParaRPr b="0" baseline="0" i="0" sz="1100" u="none" cap="none" strike="noStrike">
              <a:solidFill>
                <a:schemeClr val="dk1"/>
              </a:solidFill>
              <a:latin typeface="Arial"/>
              <a:ea typeface="Arial"/>
              <a:cs typeface="Arial"/>
              <a:sym typeface="Arial"/>
            </a:endParaRPr>
          </a:p>
        </p:txBody>
      </p:sp>
      <p:sp>
        <p:nvSpPr>
          <p:cNvPr id="134" name="Shape 134"/>
          <p:cNvSpPr/>
          <p:nvPr>
            <p:ph idx="2" type="sldImg"/>
          </p:nvPr>
        </p:nvSpPr>
        <p:spPr>
          <a:xfrm>
            <a:off x="3810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txBox="1"/>
          <p:nvPr>
            <p:ph idx="1" type="body"/>
          </p:nvPr>
        </p:nvSpPr>
        <p:spPr>
          <a:xfrm>
            <a:off x="685800" y="4400550"/>
            <a:ext cx="5486399" cy="3600450"/>
          </a:xfrm>
          <a:prstGeom prst="rect">
            <a:avLst/>
          </a:prstGeom>
          <a:noFill/>
          <a:ln>
            <a:noFill/>
          </a:ln>
        </p:spPr>
        <p:txBody>
          <a:bodyPr anchorCtr="0" anchor="t" bIns="91425" lIns="91425" rIns="91425" tIns="91425">
            <a:noAutofit/>
          </a:bodyPr>
          <a:lstStyle/>
          <a:p>
            <a:pPr indent="0" lvl="0" marL="0" marR="0" rtl="0" algn="l">
              <a:spcBef>
                <a:spcPts val="0"/>
              </a:spcBef>
              <a:buClr>
                <a:schemeClr val="dk1"/>
              </a:buClr>
              <a:buFont typeface="Calibri"/>
              <a:buNone/>
            </a:pPr>
            <a:r>
              <a:t/>
            </a:r>
            <a:endParaRPr b="0" baseline="0" i="0" sz="1200" u="none" cap="none" strike="noStrike">
              <a:solidFill>
                <a:schemeClr val="dk1"/>
              </a:solidFill>
              <a:latin typeface="Calibri"/>
              <a:ea typeface="Calibri"/>
              <a:cs typeface="Calibri"/>
              <a:sym typeface="Calibri"/>
            </a:endParaRPr>
          </a:p>
        </p:txBody>
      </p:sp>
      <p:sp>
        <p:nvSpPr>
          <p:cNvPr id="143" name="Shape 143"/>
          <p:cNvSpPr/>
          <p:nvPr>
            <p:ph idx="2" type="sldImg"/>
          </p:nvPr>
        </p:nvSpPr>
        <p:spPr>
          <a:xfrm>
            <a:off x="685800" y="1143000"/>
            <a:ext cx="5486399" cy="3086097"/>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x="0" y="0"/>
          <a:ext cx="0" cy="0"/>
          <a:chOff x="0" y="0"/>
          <a:chExt cx="0" cy="0"/>
        </a:xfrm>
      </p:grpSpPr>
      <p:sp>
        <p:nvSpPr>
          <p:cNvPr id="15" name="Shape 15"/>
          <p:cNvSpPr txBox="1"/>
          <p:nvPr>
            <p:ph type="ctrTitle"/>
          </p:nvPr>
        </p:nvSpPr>
        <p:spPr>
          <a:xfrm>
            <a:off x="1524000" y="1122362"/>
            <a:ext cx="9144000" cy="2387600"/>
          </a:xfrm>
          <a:prstGeom prst="rect">
            <a:avLst/>
          </a:prstGeom>
          <a:noFill/>
          <a:ln>
            <a:noFill/>
          </a:ln>
        </p:spPr>
        <p:txBody>
          <a:bodyPr anchorCtr="0" anchor="b" bIns="91425" lIns="91425" rIns="91425" tIns="91425"/>
          <a:lstStyle>
            <a:lvl1pPr indent="0" marL="0" marR="0" rtl="0" algn="ctr">
              <a:lnSpc>
                <a:spcPct val="90000"/>
              </a:lnSpc>
              <a:spcBef>
                <a:spcPts val="0"/>
              </a:spcBef>
              <a:spcAft>
                <a:spcPts val="0"/>
              </a:spcAft>
              <a:buClr>
                <a:schemeClr val="lt1"/>
              </a:buClr>
              <a:buFont typeface="Times New Roman"/>
              <a:buNone/>
              <a:defRPr b="0" baseline="0" i="0" sz="6000" u="none" cap="none" strike="noStrike">
                <a:solidFill>
                  <a:schemeClr val="lt1"/>
                </a:solidFill>
                <a:latin typeface="Times New Roman"/>
                <a:ea typeface="Times New Roman"/>
                <a:cs typeface="Times New Roman"/>
                <a:sym typeface="Times New Roman"/>
                <a:rtl val="0"/>
              </a:defRPr>
            </a:lvl1pPr>
            <a:lvl2pPr indent="0" marL="0" marR="0" rtl="0" algn="l">
              <a:spcBef>
                <a:spcPts val="0"/>
              </a:spcBef>
              <a:defRPr b="0" baseline="0" i="0" sz="1800" u="none" cap="none" strike="noStrike"/>
            </a:lvl2pPr>
            <a:lvl3pPr indent="0" marL="0" marR="0" rtl="0" algn="l">
              <a:spcBef>
                <a:spcPts val="0"/>
              </a:spcBef>
              <a:defRPr b="0" baseline="0" i="0" sz="1800" u="none" cap="none" strike="noStrike"/>
            </a:lvl3pPr>
            <a:lvl4pPr indent="0" marL="0" marR="0" rtl="0" algn="l">
              <a:spcBef>
                <a:spcPts val="0"/>
              </a:spcBef>
              <a:defRPr b="0" baseline="0" i="0" sz="1800" u="none" cap="none" strike="noStrike"/>
            </a:lvl4pPr>
            <a:lvl5pPr indent="0" marL="0" marR="0" rtl="0" algn="l">
              <a:spcBef>
                <a:spcPts val="0"/>
              </a:spcBef>
              <a:defRPr b="0" baseline="0" i="0" sz="1800" u="none" cap="none" strike="noStrike"/>
            </a:lvl5pPr>
            <a:lvl6pPr indent="0" marL="0" marR="0" rtl="0" algn="l">
              <a:spcBef>
                <a:spcPts val="0"/>
              </a:spcBef>
              <a:defRPr b="0" baseline="0" i="0" sz="1800" u="none" cap="none" strike="noStrike"/>
            </a:lvl6pPr>
            <a:lvl7pPr indent="0" marL="0" marR="0" rtl="0" algn="l">
              <a:spcBef>
                <a:spcPts val="0"/>
              </a:spcBef>
              <a:defRPr b="0" baseline="0" i="0" sz="1800" u="none" cap="none" strike="noStrike"/>
            </a:lvl7pPr>
            <a:lvl8pPr indent="0" marL="0" marR="0" rtl="0" algn="l">
              <a:spcBef>
                <a:spcPts val="0"/>
              </a:spcBef>
              <a:defRPr b="0" baseline="0" i="0" sz="1800" u="none" cap="none" strike="noStrike"/>
            </a:lvl8pPr>
            <a:lvl9pPr indent="0" marL="0" marR="0" rtl="0" algn="l">
              <a:spcBef>
                <a:spcPts val="0"/>
              </a:spcBef>
              <a:defRPr b="0" baseline="0" i="0" sz="1800" u="none" cap="none" strike="noStrike"/>
            </a:lvl9pPr>
          </a:lstStyle>
          <a:p/>
        </p:txBody>
      </p:sp>
      <p:sp>
        <p:nvSpPr>
          <p:cNvPr id="16" name="Shape 16"/>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marL="0" marR="0" rtl="0" algn="ctr">
              <a:lnSpc>
                <a:spcPct val="90000"/>
              </a:lnSpc>
              <a:spcBef>
                <a:spcPts val="1000"/>
              </a:spcBef>
              <a:spcAft>
                <a:spcPts val="0"/>
              </a:spcAft>
              <a:buClr>
                <a:schemeClr val="lt1"/>
              </a:buClr>
              <a:buFont typeface="Arial"/>
              <a:buNone/>
              <a:defRPr b="0" baseline="0" i="0" sz="2400" u="none" cap="none" strike="noStrike">
                <a:solidFill>
                  <a:schemeClr val="lt1"/>
                </a:solidFill>
                <a:latin typeface="Times New Roman"/>
                <a:ea typeface="Times New Roman"/>
                <a:cs typeface="Times New Roman"/>
                <a:sym typeface="Times New Roman"/>
                <a:rtl val="0"/>
              </a:defRPr>
            </a:lvl1pPr>
            <a:lvl2pPr indent="0" marL="457200" marR="0" rtl="0" algn="ctr">
              <a:lnSpc>
                <a:spcPct val="90000"/>
              </a:lnSpc>
              <a:spcBef>
                <a:spcPts val="500"/>
              </a:spcBef>
              <a:spcAft>
                <a:spcPts val="0"/>
              </a:spcAft>
              <a:buClr>
                <a:schemeClr val="lt1"/>
              </a:buClr>
              <a:buFont typeface="Arial"/>
              <a:buNone/>
              <a:defRPr b="0" baseline="0" i="0" sz="2000" u="none" cap="none" strike="noStrike">
                <a:solidFill>
                  <a:schemeClr val="lt1"/>
                </a:solidFill>
                <a:latin typeface="Times New Roman"/>
                <a:ea typeface="Times New Roman"/>
                <a:cs typeface="Times New Roman"/>
                <a:sym typeface="Times New Roman"/>
                <a:rtl val="0"/>
              </a:defRPr>
            </a:lvl2pPr>
            <a:lvl3pPr indent="0" marL="914400" marR="0" rtl="0" algn="ctr">
              <a:lnSpc>
                <a:spcPct val="90000"/>
              </a:lnSpc>
              <a:spcBef>
                <a:spcPts val="500"/>
              </a:spcBef>
              <a:spcAft>
                <a:spcPts val="0"/>
              </a:spcAft>
              <a:buClr>
                <a:schemeClr val="lt1"/>
              </a:buClr>
              <a:buFont typeface="Arial"/>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ctr">
              <a:lnSpc>
                <a:spcPct val="90000"/>
              </a:lnSpc>
              <a:spcBef>
                <a:spcPts val="500"/>
              </a:spcBef>
              <a:spcAft>
                <a:spcPts val="0"/>
              </a:spcAft>
              <a:buClr>
                <a:schemeClr val="lt1"/>
              </a:buClr>
              <a:buFont typeface="Arial"/>
              <a:buNone/>
              <a:defRPr b="0" baseline="0" i="0" sz="1600" u="none" cap="none" strike="noStrike">
                <a:solidFill>
                  <a:schemeClr val="lt1"/>
                </a:solidFill>
                <a:latin typeface="Times New Roman"/>
                <a:ea typeface="Times New Roman"/>
                <a:cs typeface="Times New Roman"/>
                <a:sym typeface="Times New Roman"/>
                <a:rtl val="0"/>
              </a:defRPr>
            </a:lvl4pPr>
            <a:lvl5pPr indent="0" marL="1828800" marR="0" rtl="0" algn="ctr">
              <a:lnSpc>
                <a:spcPct val="90000"/>
              </a:lnSpc>
              <a:spcBef>
                <a:spcPts val="500"/>
              </a:spcBef>
              <a:spcAft>
                <a:spcPts val="0"/>
              </a:spcAft>
              <a:buClr>
                <a:schemeClr val="lt1"/>
              </a:buClr>
              <a:buFont typeface="Arial"/>
              <a:buNone/>
              <a:defRPr b="0" baseline="0" i="0" sz="1600" u="none" cap="none" strike="noStrike">
                <a:solidFill>
                  <a:schemeClr val="lt1"/>
                </a:solidFill>
                <a:latin typeface="Times New Roman"/>
                <a:ea typeface="Times New Roman"/>
                <a:cs typeface="Times New Roman"/>
                <a:sym typeface="Times New Roman"/>
                <a:rtl val="0"/>
              </a:defRPr>
            </a:lvl5pPr>
            <a:lvl6pPr indent="0" marL="2286000" marR="0" rtl="0" algn="ctr">
              <a:lnSpc>
                <a:spcPct val="90000"/>
              </a:lnSpc>
              <a:spcBef>
                <a:spcPts val="500"/>
              </a:spcBef>
              <a:spcAft>
                <a:spcPts val="0"/>
              </a:spcAft>
              <a:buClr>
                <a:schemeClr val="lt1"/>
              </a:buClr>
              <a:buFont typeface="Arial"/>
              <a:buNone/>
              <a:defRPr b="0" baseline="0" i="0" sz="1600" u="none" cap="none" strike="noStrike">
                <a:solidFill>
                  <a:schemeClr val="lt1"/>
                </a:solidFill>
                <a:latin typeface="Times New Roman"/>
                <a:ea typeface="Times New Roman"/>
                <a:cs typeface="Times New Roman"/>
                <a:sym typeface="Times New Roman"/>
                <a:rtl val="0"/>
              </a:defRPr>
            </a:lvl6pPr>
            <a:lvl7pPr indent="0" marL="2743200" marR="0" rtl="0" algn="ctr">
              <a:lnSpc>
                <a:spcPct val="90000"/>
              </a:lnSpc>
              <a:spcBef>
                <a:spcPts val="500"/>
              </a:spcBef>
              <a:spcAft>
                <a:spcPts val="0"/>
              </a:spcAft>
              <a:buClr>
                <a:schemeClr val="lt1"/>
              </a:buClr>
              <a:buFont typeface="Arial"/>
              <a:buNone/>
              <a:defRPr b="0" baseline="0" i="0" sz="1600" u="none" cap="none" strike="noStrike">
                <a:solidFill>
                  <a:schemeClr val="lt1"/>
                </a:solidFill>
                <a:latin typeface="Times New Roman"/>
                <a:ea typeface="Times New Roman"/>
                <a:cs typeface="Times New Roman"/>
                <a:sym typeface="Times New Roman"/>
                <a:rtl val="0"/>
              </a:defRPr>
            </a:lvl7pPr>
            <a:lvl8pPr indent="0" marL="3200400" marR="0" rtl="0" algn="ctr">
              <a:lnSpc>
                <a:spcPct val="90000"/>
              </a:lnSpc>
              <a:spcBef>
                <a:spcPts val="500"/>
              </a:spcBef>
              <a:spcAft>
                <a:spcPts val="0"/>
              </a:spcAft>
              <a:buClr>
                <a:schemeClr val="lt1"/>
              </a:buClr>
              <a:buFont typeface="Arial"/>
              <a:buNone/>
              <a:defRPr b="0" baseline="0" i="0" sz="1600" u="none" cap="none" strike="noStrike">
                <a:solidFill>
                  <a:schemeClr val="lt1"/>
                </a:solidFill>
                <a:latin typeface="Times New Roman"/>
                <a:ea typeface="Times New Roman"/>
                <a:cs typeface="Times New Roman"/>
                <a:sym typeface="Times New Roman"/>
                <a:rtl val="0"/>
              </a:defRPr>
            </a:lvl8pPr>
            <a:lvl9pPr indent="0" marL="3657600" marR="0" rtl="0" algn="ctr">
              <a:lnSpc>
                <a:spcPct val="90000"/>
              </a:lnSpc>
              <a:spcBef>
                <a:spcPts val="500"/>
              </a:spcBef>
              <a:spcAft>
                <a:spcPts val="0"/>
              </a:spcAft>
              <a:buClr>
                <a:schemeClr val="lt1"/>
              </a:buClr>
              <a:buFont typeface="Arial"/>
              <a:buNone/>
              <a:defRPr b="0" baseline="0" i="0" sz="1600" u="none" cap="none" strike="noStrike">
                <a:solidFill>
                  <a:schemeClr val="lt1"/>
                </a:solidFill>
                <a:latin typeface="Times New Roman"/>
                <a:ea typeface="Times New Roman"/>
                <a:cs typeface="Times New Roman"/>
                <a:sym typeface="Times New Roman"/>
                <a:rtl val="0"/>
              </a:defRPr>
            </a:lvl9pPr>
          </a:lstStyle>
          <a:p/>
        </p:txBody>
      </p:sp>
      <p:sp>
        <p:nvSpPr>
          <p:cNvPr id="17" name="Shape 17"/>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18" name="Shape 18"/>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19" name="Shape 19"/>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1" name="Shape 71"/>
        <p:cNvGrpSpPr/>
        <p:nvPr/>
      </p:nvGrpSpPr>
      <p:grpSpPr>
        <a:xfrm>
          <a:off x="0" y="0"/>
          <a:ext cx="0" cy="0"/>
          <a:chOff x="0" y="0"/>
          <a:chExt cx="0" cy="0"/>
        </a:xfrm>
      </p:grpSpPr>
      <p:sp>
        <p:nvSpPr>
          <p:cNvPr id="72" name="Shape 72"/>
          <p:cNvSpPr txBox="1"/>
          <p:nvPr>
            <p:ph type="title"/>
          </p:nvPr>
        </p:nvSpPr>
        <p:spPr>
          <a:xfrm>
            <a:off x="838200" y="365125"/>
            <a:ext cx="10515599" cy="1325562"/>
          </a:xfrm>
          <a:prstGeom prst="rect">
            <a:avLst/>
          </a:prstGeom>
          <a:noFill/>
          <a:ln>
            <a:noFill/>
          </a:ln>
        </p:spPr>
        <p:txBody>
          <a:bodyPr anchorCtr="0" anchor="ctr" bIns="91425" lIns="91425" rIns="91425" tIns="91425"/>
          <a:lstStyle>
            <a:lvl1pPr rtl="0" algn="l">
              <a:lnSpc>
                <a:spcPct val="90000"/>
              </a:lnSpc>
              <a:spcBef>
                <a:spcPts val="0"/>
              </a:spcBef>
              <a:buClr>
                <a:schemeClr val="lt1"/>
              </a:buClr>
              <a:buFont typeface="Times New Roman"/>
              <a:buNone/>
              <a:defRPr sz="4400">
                <a:solidFill>
                  <a:schemeClr val="lt1"/>
                </a:solidFill>
                <a:latin typeface="Times New Roman"/>
                <a:ea typeface="Times New Roman"/>
                <a:cs typeface="Times New Roman"/>
                <a:sym typeface="Times New Roman"/>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 type="body"/>
          </p:nvPr>
        </p:nvSpPr>
        <p:spPr>
          <a:xfrm rot="5400000">
            <a:off x="3920329" y="-1256503"/>
            <a:ext cx="4351338" cy="10515599"/>
          </a:xfrm>
          <a:prstGeom prst="rect">
            <a:avLst/>
          </a:prstGeom>
          <a:noFill/>
          <a:ln>
            <a:noFill/>
          </a:ln>
        </p:spPr>
        <p:txBody>
          <a:bodyPr anchorCtr="0" anchor="t" bIns="91425" lIns="91425" rIns="91425" tIns="91425"/>
          <a:lstStyle>
            <a:lvl1pPr indent="304800" marL="228600" rtl="0" algn="l">
              <a:lnSpc>
                <a:spcPct val="90000"/>
              </a:lnSpc>
              <a:spcBef>
                <a:spcPts val="1000"/>
              </a:spcBef>
              <a:buClr>
                <a:schemeClr val="lt1"/>
              </a:buClr>
              <a:buFont typeface="Arial"/>
              <a:buChar char="•"/>
              <a:defRPr sz="2800">
                <a:solidFill>
                  <a:schemeClr val="lt1"/>
                </a:solidFill>
                <a:latin typeface="Times New Roman"/>
                <a:ea typeface="Times New Roman"/>
                <a:cs typeface="Times New Roman"/>
                <a:sym typeface="Times New Roman"/>
              </a:defRPr>
            </a:lvl1pPr>
            <a:lvl2pPr indent="228600" marL="685800" rtl="0" algn="l">
              <a:lnSpc>
                <a:spcPct val="90000"/>
              </a:lnSpc>
              <a:spcBef>
                <a:spcPts val="500"/>
              </a:spcBef>
              <a:buClr>
                <a:schemeClr val="lt1"/>
              </a:buClr>
              <a:buFont typeface="Arial"/>
              <a:buChar char="•"/>
              <a:defRPr sz="2400">
                <a:solidFill>
                  <a:schemeClr val="lt1"/>
                </a:solidFill>
                <a:latin typeface="Times New Roman"/>
                <a:ea typeface="Times New Roman"/>
                <a:cs typeface="Times New Roman"/>
                <a:sym typeface="Times New Roman"/>
              </a:defRPr>
            </a:lvl2pPr>
            <a:lvl3pPr indent="152400" marL="1143000" rtl="0" algn="l">
              <a:lnSpc>
                <a:spcPct val="90000"/>
              </a:lnSpc>
              <a:spcBef>
                <a:spcPts val="500"/>
              </a:spcBef>
              <a:buClr>
                <a:schemeClr val="lt1"/>
              </a:buClr>
              <a:buFont typeface="Arial"/>
              <a:buChar char="•"/>
              <a:defRPr sz="2000">
                <a:solidFill>
                  <a:schemeClr val="lt1"/>
                </a:solidFill>
                <a:latin typeface="Times New Roman"/>
                <a:ea typeface="Times New Roman"/>
                <a:cs typeface="Times New Roman"/>
                <a:sym typeface="Times New Roman"/>
              </a:defRPr>
            </a:lvl3pPr>
            <a:lvl4pPr indent="114300" marL="1600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4pPr>
            <a:lvl5pPr indent="114300" marL="20574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74" name="Shape 7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75" name="Shape 7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76" name="Shape 7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7" name="Shape 77"/>
        <p:cNvGrpSpPr/>
        <p:nvPr/>
      </p:nvGrpSpPr>
      <p:grpSpPr>
        <a:xfrm>
          <a:off x="0" y="0"/>
          <a:ext cx="0" cy="0"/>
          <a:chOff x="0" y="0"/>
          <a:chExt cx="0" cy="0"/>
        </a:xfrm>
      </p:grpSpPr>
      <p:sp>
        <p:nvSpPr>
          <p:cNvPr id="78" name="Shape 78"/>
          <p:cNvSpPr txBox="1"/>
          <p:nvPr>
            <p:ph type="title"/>
          </p:nvPr>
        </p:nvSpPr>
        <p:spPr>
          <a:xfrm rot="5400000">
            <a:off x="7133429" y="1956594"/>
            <a:ext cx="5811838" cy="2628899"/>
          </a:xfrm>
          <a:prstGeom prst="rect">
            <a:avLst/>
          </a:prstGeom>
          <a:noFill/>
          <a:ln>
            <a:noFill/>
          </a:ln>
        </p:spPr>
        <p:txBody>
          <a:bodyPr anchorCtr="0" anchor="ctr" bIns="91425" lIns="91425" rIns="91425" tIns="91425"/>
          <a:lstStyle>
            <a:lvl1pPr rtl="0" algn="l">
              <a:lnSpc>
                <a:spcPct val="90000"/>
              </a:lnSpc>
              <a:spcBef>
                <a:spcPts val="0"/>
              </a:spcBef>
              <a:buClr>
                <a:schemeClr val="lt1"/>
              </a:buClr>
              <a:buFont typeface="Times New Roman"/>
              <a:buNone/>
              <a:defRPr sz="4400">
                <a:solidFill>
                  <a:schemeClr val="lt1"/>
                </a:solidFill>
                <a:latin typeface="Times New Roman"/>
                <a:ea typeface="Times New Roman"/>
                <a:cs typeface="Times New Roman"/>
                <a:sym typeface="Times New Roman"/>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9" name="Shape 79"/>
          <p:cNvSpPr txBox="1"/>
          <p:nvPr>
            <p:ph idx="1" type="body"/>
          </p:nvPr>
        </p:nvSpPr>
        <p:spPr>
          <a:xfrm rot="5400000">
            <a:off x="1799429" y="-596105"/>
            <a:ext cx="5811838" cy="7734299"/>
          </a:xfrm>
          <a:prstGeom prst="rect">
            <a:avLst/>
          </a:prstGeom>
          <a:noFill/>
          <a:ln>
            <a:noFill/>
          </a:ln>
        </p:spPr>
        <p:txBody>
          <a:bodyPr anchorCtr="0" anchor="t" bIns="91425" lIns="91425" rIns="91425" tIns="91425"/>
          <a:lstStyle>
            <a:lvl1pPr indent="304800" marL="228600" rtl="0" algn="l">
              <a:lnSpc>
                <a:spcPct val="90000"/>
              </a:lnSpc>
              <a:spcBef>
                <a:spcPts val="1000"/>
              </a:spcBef>
              <a:buClr>
                <a:schemeClr val="lt1"/>
              </a:buClr>
              <a:buFont typeface="Arial"/>
              <a:buChar char="•"/>
              <a:defRPr sz="2800">
                <a:solidFill>
                  <a:schemeClr val="lt1"/>
                </a:solidFill>
                <a:latin typeface="Times New Roman"/>
                <a:ea typeface="Times New Roman"/>
                <a:cs typeface="Times New Roman"/>
                <a:sym typeface="Times New Roman"/>
              </a:defRPr>
            </a:lvl1pPr>
            <a:lvl2pPr indent="228600" marL="685800" rtl="0" algn="l">
              <a:lnSpc>
                <a:spcPct val="90000"/>
              </a:lnSpc>
              <a:spcBef>
                <a:spcPts val="500"/>
              </a:spcBef>
              <a:buClr>
                <a:schemeClr val="lt1"/>
              </a:buClr>
              <a:buFont typeface="Arial"/>
              <a:buChar char="•"/>
              <a:defRPr sz="2400">
                <a:solidFill>
                  <a:schemeClr val="lt1"/>
                </a:solidFill>
                <a:latin typeface="Times New Roman"/>
                <a:ea typeface="Times New Roman"/>
                <a:cs typeface="Times New Roman"/>
                <a:sym typeface="Times New Roman"/>
              </a:defRPr>
            </a:lvl2pPr>
            <a:lvl3pPr indent="152400" marL="1143000" rtl="0" algn="l">
              <a:lnSpc>
                <a:spcPct val="90000"/>
              </a:lnSpc>
              <a:spcBef>
                <a:spcPts val="500"/>
              </a:spcBef>
              <a:buClr>
                <a:schemeClr val="lt1"/>
              </a:buClr>
              <a:buFont typeface="Arial"/>
              <a:buChar char="•"/>
              <a:defRPr sz="2000">
                <a:solidFill>
                  <a:schemeClr val="lt1"/>
                </a:solidFill>
                <a:latin typeface="Times New Roman"/>
                <a:ea typeface="Times New Roman"/>
                <a:cs typeface="Times New Roman"/>
                <a:sym typeface="Times New Roman"/>
              </a:defRPr>
            </a:lvl3pPr>
            <a:lvl4pPr indent="114300" marL="1600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4pPr>
            <a:lvl5pPr indent="114300" marL="20574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80" name="Shape 8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81" name="Shape 8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82" name="Shape 8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0" name="Shape 20"/>
        <p:cNvGrpSpPr/>
        <p:nvPr/>
      </p:nvGrpSpPr>
      <p:grpSpPr>
        <a:xfrm>
          <a:off x="0" y="0"/>
          <a:ext cx="0" cy="0"/>
          <a:chOff x="0" y="0"/>
          <a:chExt cx="0" cy="0"/>
        </a:xfrm>
      </p:grpSpPr>
      <p:sp>
        <p:nvSpPr>
          <p:cNvPr id="21" name="Shape 21"/>
          <p:cNvSpPr txBox="1"/>
          <p:nvPr>
            <p:ph type="title"/>
          </p:nvPr>
        </p:nvSpPr>
        <p:spPr>
          <a:xfrm>
            <a:off x="839787" y="457200"/>
            <a:ext cx="3932237" cy="1600198"/>
          </a:xfrm>
          <a:prstGeom prst="rect">
            <a:avLst/>
          </a:prstGeom>
          <a:noFill/>
          <a:ln>
            <a:noFill/>
          </a:ln>
        </p:spPr>
        <p:txBody>
          <a:bodyPr anchorCtr="0" anchor="b" bIns="91425" lIns="91425" rIns="91425" tIns="91425"/>
          <a:lstStyle>
            <a:lvl1pPr rtl="0">
              <a:spcBef>
                <a:spcPts val="0"/>
              </a:spcBef>
              <a:defRPr sz="32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 type="body"/>
          </p:nvPr>
        </p:nvSpPr>
        <p:spPr>
          <a:xfrm>
            <a:off x="5183187" y="987425"/>
            <a:ext cx="6172199" cy="4873623"/>
          </a:xfrm>
          <a:prstGeom prst="rect">
            <a:avLst/>
          </a:prstGeom>
          <a:noFill/>
          <a:ln>
            <a:noFill/>
          </a:ln>
        </p:spPr>
        <p:txBody>
          <a:bodyPr anchorCtr="0" anchor="t" bIns="91425" lIns="91425" rIns="91425" tIns="91425"/>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23" name="Shape 23"/>
          <p:cNvSpPr txBox="1"/>
          <p:nvPr>
            <p:ph idx="2" type="body"/>
          </p:nvPr>
        </p:nvSpPr>
        <p:spPr>
          <a:xfrm>
            <a:off x="839787" y="2057400"/>
            <a:ext cx="3932237" cy="3811588"/>
          </a:xfrm>
          <a:prstGeom prst="rect">
            <a:avLst/>
          </a:prstGeom>
          <a:noFill/>
          <a:ln>
            <a:noFill/>
          </a:ln>
        </p:spPr>
        <p:txBody>
          <a:bodyPr anchorCtr="0" anchor="t" bIns="91425" lIns="91425" rIns="91425" tIns="91425"/>
          <a:lstStyle>
            <a:lvl1pPr indent="0" marL="0" rtl="0">
              <a:spcBef>
                <a:spcPts val="0"/>
              </a:spcBef>
              <a:buFont typeface="Times New Roman"/>
              <a:buNone/>
              <a:defRPr sz="1600"/>
            </a:lvl1pPr>
            <a:lvl2pPr indent="0" marL="457200" rtl="0">
              <a:spcBef>
                <a:spcPts val="0"/>
              </a:spcBef>
              <a:buFont typeface="Times New Roman"/>
              <a:buNone/>
              <a:defRPr sz="1400"/>
            </a:lvl2pPr>
            <a:lvl3pPr indent="0" marL="914400" rtl="0">
              <a:spcBef>
                <a:spcPts val="0"/>
              </a:spcBef>
              <a:buFont typeface="Times New Roman"/>
              <a:buNone/>
              <a:defRPr sz="1200"/>
            </a:lvl3pPr>
            <a:lvl4pPr indent="0" marL="1371600" rtl="0">
              <a:spcBef>
                <a:spcPts val="0"/>
              </a:spcBef>
              <a:buFont typeface="Times New Roman"/>
              <a:buNone/>
              <a:defRPr sz="1000"/>
            </a:lvl4pPr>
            <a:lvl5pPr indent="0" marL="1828800" rtl="0">
              <a:spcBef>
                <a:spcPts val="0"/>
              </a:spcBef>
              <a:buFont typeface="Times New Roman"/>
              <a:buNone/>
              <a:defRPr sz="1000"/>
            </a:lvl5pPr>
            <a:lvl6pPr indent="0" marL="2286000" rtl="0">
              <a:spcBef>
                <a:spcPts val="0"/>
              </a:spcBef>
              <a:buFont typeface="Times New Roman"/>
              <a:buNone/>
              <a:defRPr sz="1000"/>
            </a:lvl6pPr>
            <a:lvl7pPr indent="0" marL="2743200" rtl="0">
              <a:spcBef>
                <a:spcPts val="0"/>
              </a:spcBef>
              <a:buFont typeface="Times New Roman"/>
              <a:buNone/>
              <a:defRPr sz="1000"/>
            </a:lvl7pPr>
            <a:lvl8pPr indent="0" marL="3200400" rtl="0">
              <a:spcBef>
                <a:spcPts val="0"/>
              </a:spcBef>
              <a:buFont typeface="Times New Roman"/>
              <a:buNone/>
              <a:defRPr sz="1000"/>
            </a:lvl8pPr>
            <a:lvl9pPr indent="0" marL="3657600" rtl="0">
              <a:spcBef>
                <a:spcPts val="0"/>
              </a:spcBef>
              <a:buFont typeface="Times New Roman"/>
              <a:buNone/>
              <a:defRPr sz="1000"/>
            </a:lvl9pPr>
          </a:lstStyle>
          <a:p/>
        </p:txBody>
      </p:sp>
      <p:sp>
        <p:nvSpPr>
          <p:cNvPr id="24" name="Shape 2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25" name="Shape 2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26" name="Shape 2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7" name="Shape 27"/>
        <p:cNvGrpSpPr/>
        <p:nvPr/>
      </p:nvGrpSpPr>
      <p:grpSpPr>
        <a:xfrm>
          <a:off x="0" y="0"/>
          <a:ext cx="0" cy="0"/>
          <a:chOff x="0" y="0"/>
          <a:chExt cx="0" cy="0"/>
        </a:xfrm>
      </p:grpSpPr>
      <p:sp>
        <p:nvSpPr>
          <p:cNvPr id="28" name="Shape 28"/>
          <p:cNvSpPr txBox="1"/>
          <p:nvPr>
            <p:ph type="title"/>
          </p:nvPr>
        </p:nvSpPr>
        <p:spPr>
          <a:xfrm>
            <a:off x="838200" y="365125"/>
            <a:ext cx="10515599" cy="1325562"/>
          </a:xfrm>
          <a:prstGeom prst="rect">
            <a:avLst/>
          </a:prstGeom>
          <a:noFill/>
          <a:ln>
            <a:noFill/>
          </a:ln>
        </p:spPr>
        <p:txBody>
          <a:bodyPr anchorCtr="0" anchor="ctr" bIns="91425" lIns="91425" rIns="91425" tIns="91425"/>
          <a:lstStyle>
            <a:lvl1pPr rtl="0" algn="l">
              <a:lnSpc>
                <a:spcPct val="90000"/>
              </a:lnSpc>
              <a:spcBef>
                <a:spcPts val="0"/>
              </a:spcBef>
              <a:buClr>
                <a:schemeClr val="lt1"/>
              </a:buClr>
              <a:buFont typeface="Times New Roman"/>
              <a:buNone/>
              <a:defRPr sz="4400">
                <a:solidFill>
                  <a:schemeClr val="lt1"/>
                </a:solidFill>
                <a:latin typeface="Times New Roman"/>
                <a:ea typeface="Times New Roman"/>
                <a:cs typeface="Times New Roman"/>
                <a:sym typeface="Times New Roman"/>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304800" marL="228600" rtl="0" algn="l">
              <a:lnSpc>
                <a:spcPct val="90000"/>
              </a:lnSpc>
              <a:spcBef>
                <a:spcPts val="1000"/>
              </a:spcBef>
              <a:buClr>
                <a:schemeClr val="lt1"/>
              </a:buClr>
              <a:buFont typeface="Arial"/>
              <a:buChar char="•"/>
              <a:defRPr sz="2800">
                <a:solidFill>
                  <a:schemeClr val="lt1"/>
                </a:solidFill>
                <a:latin typeface="Times New Roman"/>
                <a:ea typeface="Times New Roman"/>
                <a:cs typeface="Times New Roman"/>
                <a:sym typeface="Times New Roman"/>
              </a:defRPr>
            </a:lvl1pPr>
            <a:lvl2pPr indent="228600" marL="685800" rtl="0" algn="l">
              <a:lnSpc>
                <a:spcPct val="90000"/>
              </a:lnSpc>
              <a:spcBef>
                <a:spcPts val="500"/>
              </a:spcBef>
              <a:buClr>
                <a:schemeClr val="lt1"/>
              </a:buClr>
              <a:buFont typeface="Arial"/>
              <a:buChar char="•"/>
              <a:defRPr sz="2400">
                <a:solidFill>
                  <a:schemeClr val="lt1"/>
                </a:solidFill>
                <a:latin typeface="Times New Roman"/>
                <a:ea typeface="Times New Roman"/>
                <a:cs typeface="Times New Roman"/>
                <a:sym typeface="Times New Roman"/>
              </a:defRPr>
            </a:lvl2pPr>
            <a:lvl3pPr indent="152400" marL="1143000" rtl="0" algn="l">
              <a:lnSpc>
                <a:spcPct val="90000"/>
              </a:lnSpc>
              <a:spcBef>
                <a:spcPts val="500"/>
              </a:spcBef>
              <a:buClr>
                <a:schemeClr val="lt1"/>
              </a:buClr>
              <a:buFont typeface="Arial"/>
              <a:buChar char="•"/>
              <a:defRPr sz="2000">
                <a:solidFill>
                  <a:schemeClr val="lt1"/>
                </a:solidFill>
                <a:latin typeface="Times New Roman"/>
                <a:ea typeface="Times New Roman"/>
                <a:cs typeface="Times New Roman"/>
                <a:sym typeface="Times New Roman"/>
              </a:defRPr>
            </a:lvl3pPr>
            <a:lvl4pPr indent="114300" marL="1600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4pPr>
            <a:lvl5pPr indent="114300" marL="20574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30" name="Shape 3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31" name="Shape 3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32" name="Shape 3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838200" y="365125"/>
            <a:ext cx="10515599" cy="1325562"/>
          </a:xfrm>
          <a:prstGeom prst="rect">
            <a:avLst/>
          </a:prstGeom>
          <a:noFill/>
          <a:ln>
            <a:noFill/>
          </a:ln>
        </p:spPr>
        <p:txBody>
          <a:bodyPr anchorCtr="0" anchor="ctr" bIns="91425" lIns="91425" rIns="91425" tIns="91425"/>
          <a:lstStyle>
            <a:lvl1pPr rtl="0" algn="l">
              <a:lnSpc>
                <a:spcPct val="90000"/>
              </a:lnSpc>
              <a:spcBef>
                <a:spcPts val="0"/>
              </a:spcBef>
              <a:buClr>
                <a:schemeClr val="lt1"/>
              </a:buClr>
              <a:buFont typeface="Times New Roman"/>
              <a:buNone/>
              <a:defRPr sz="4400">
                <a:solidFill>
                  <a:schemeClr val="lt1"/>
                </a:solidFill>
                <a:latin typeface="Times New Roman"/>
                <a:ea typeface="Times New Roman"/>
                <a:cs typeface="Times New Roman"/>
                <a:sym typeface="Times New Roman"/>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5" name="Shape 35"/>
          <p:cNvSpPr txBox="1"/>
          <p:nvPr>
            <p:ph idx="1" type="body"/>
          </p:nvPr>
        </p:nvSpPr>
        <p:spPr>
          <a:xfrm>
            <a:off x="838200" y="1825625"/>
            <a:ext cx="5181600" cy="4351338"/>
          </a:xfrm>
          <a:prstGeom prst="rect">
            <a:avLst/>
          </a:prstGeom>
          <a:solidFill>
            <a:schemeClr val="accent1"/>
          </a:solidFill>
          <a:ln>
            <a:noFill/>
          </a:ln>
        </p:spPr>
        <p:txBody>
          <a:bodyPr anchorCtr="0" anchor="t" bIns="91425" lIns="91425" rIns="91425" tIns="91425"/>
          <a:lstStyle>
            <a:lvl1pPr rtl="0">
              <a:spcBef>
                <a:spcPts val="0"/>
              </a:spcBef>
              <a:defRPr>
                <a:solidFill>
                  <a:schemeClr val="lt1"/>
                </a:solidFill>
              </a:defRPr>
            </a:lvl1pPr>
            <a:lvl2pPr rtl="0">
              <a:spcBef>
                <a:spcPts val="0"/>
              </a:spcBef>
              <a:defRPr>
                <a:solidFill>
                  <a:schemeClr val="lt1"/>
                </a:solidFill>
              </a:defRPr>
            </a:lvl2pPr>
            <a:lvl3pPr rtl="0">
              <a:spcBef>
                <a:spcPts val="0"/>
              </a:spcBef>
              <a:defRPr>
                <a:solidFill>
                  <a:schemeClr val="lt1"/>
                </a:solidFill>
              </a:defRPr>
            </a:lvl3pPr>
            <a:lvl4pPr rtl="0">
              <a:spcBef>
                <a:spcPts val="0"/>
              </a:spcBef>
              <a:defRPr>
                <a:solidFill>
                  <a:schemeClr val="lt1"/>
                </a:solidFill>
              </a:defRPr>
            </a:lvl4pPr>
            <a:lvl5pPr rtl="0">
              <a:spcBef>
                <a:spcPts val="0"/>
              </a:spcBef>
              <a:defRPr>
                <a:solidFill>
                  <a:schemeClr val="lt1"/>
                </a:solidFill>
              </a:defRPr>
            </a:lvl5pPr>
            <a:lvl6pPr rtl="0">
              <a:spcBef>
                <a:spcPts val="0"/>
              </a:spcBef>
              <a:defRPr sz="1800">
                <a:solidFill>
                  <a:schemeClr val="lt1"/>
                </a:solidFill>
                <a:latin typeface="Times New Roman"/>
                <a:ea typeface="Times New Roman"/>
                <a:cs typeface="Times New Roman"/>
                <a:sym typeface="Times New Roman"/>
              </a:defRPr>
            </a:lvl6pPr>
            <a:lvl7pPr rtl="0">
              <a:spcBef>
                <a:spcPts val="0"/>
              </a:spcBef>
              <a:defRPr sz="1800">
                <a:solidFill>
                  <a:schemeClr val="lt1"/>
                </a:solidFill>
                <a:latin typeface="Times New Roman"/>
                <a:ea typeface="Times New Roman"/>
                <a:cs typeface="Times New Roman"/>
                <a:sym typeface="Times New Roman"/>
              </a:defRPr>
            </a:lvl7pPr>
            <a:lvl8pPr rtl="0">
              <a:spcBef>
                <a:spcPts val="0"/>
              </a:spcBef>
              <a:defRPr sz="1800">
                <a:solidFill>
                  <a:schemeClr val="lt1"/>
                </a:solidFill>
                <a:latin typeface="Times New Roman"/>
                <a:ea typeface="Times New Roman"/>
                <a:cs typeface="Times New Roman"/>
                <a:sym typeface="Times New Roman"/>
              </a:defRPr>
            </a:lvl8pPr>
            <a:lvl9pPr rtl="0">
              <a:spcBef>
                <a:spcPts val="0"/>
              </a:spcBef>
              <a:defRPr sz="1800">
                <a:solidFill>
                  <a:schemeClr val="lt1"/>
                </a:solidFill>
                <a:latin typeface="Times New Roman"/>
                <a:ea typeface="Times New Roman"/>
                <a:cs typeface="Times New Roman"/>
                <a:sym typeface="Times New Roman"/>
              </a:defRPr>
            </a:lvl9pPr>
          </a:lstStyle>
          <a:p/>
        </p:txBody>
      </p:sp>
      <p:sp>
        <p:nvSpPr>
          <p:cNvPr id="36" name="Shape 36"/>
          <p:cNvSpPr txBox="1"/>
          <p:nvPr>
            <p:ph idx="2" type="body"/>
          </p:nvPr>
        </p:nvSpPr>
        <p:spPr>
          <a:xfrm>
            <a:off x="6172200" y="1825625"/>
            <a:ext cx="5181600" cy="4351338"/>
          </a:xfrm>
          <a:prstGeom prst="rect">
            <a:avLst/>
          </a:prstGeom>
          <a:solidFill>
            <a:schemeClr val="accent1"/>
          </a:solidFill>
          <a:ln>
            <a:noFill/>
          </a:ln>
        </p:spPr>
        <p:txBody>
          <a:bodyPr anchorCtr="0" anchor="t" bIns="91425" lIns="91425" rIns="91425" tIns="91425"/>
          <a:lstStyle>
            <a:lvl1pPr indent="304800" marL="228600" rtl="0" algn="l">
              <a:lnSpc>
                <a:spcPct val="90000"/>
              </a:lnSpc>
              <a:spcBef>
                <a:spcPts val="1000"/>
              </a:spcBef>
              <a:buClr>
                <a:schemeClr val="lt1"/>
              </a:buClr>
              <a:buFont typeface="Arial"/>
              <a:buChar char="•"/>
              <a:defRPr sz="2800">
                <a:solidFill>
                  <a:schemeClr val="lt1"/>
                </a:solidFill>
                <a:latin typeface="Times New Roman"/>
                <a:ea typeface="Times New Roman"/>
                <a:cs typeface="Times New Roman"/>
                <a:sym typeface="Times New Roman"/>
              </a:defRPr>
            </a:lvl1pPr>
            <a:lvl2pPr indent="228600" marL="685800" rtl="0" algn="l">
              <a:lnSpc>
                <a:spcPct val="90000"/>
              </a:lnSpc>
              <a:spcBef>
                <a:spcPts val="500"/>
              </a:spcBef>
              <a:buClr>
                <a:schemeClr val="lt1"/>
              </a:buClr>
              <a:buFont typeface="Arial"/>
              <a:buChar char="•"/>
              <a:defRPr sz="2400">
                <a:solidFill>
                  <a:schemeClr val="lt1"/>
                </a:solidFill>
                <a:latin typeface="Times New Roman"/>
                <a:ea typeface="Times New Roman"/>
                <a:cs typeface="Times New Roman"/>
                <a:sym typeface="Times New Roman"/>
              </a:defRPr>
            </a:lvl2pPr>
            <a:lvl3pPr indent="152400" marL="1143000" rtl="0" algn="l">
              <a:lnSpc>
                <a:spcPct val="90000"/>
              </a:lnSpc>
              <a:spcBef>
                <a:spcPts val="500"/>
              </a:spcBef>
              <a:buClr>
                <a:schemeClr val="lt1"/>
              </a:buClr>
              <a:buFont typeface="Arial"/>
              <a:buChar char="•"/>
              <a:defRPr sz="2000">
                <a:solidFill>
                  <a:schemeClr val="lt1"/>
                </a:solidFill>
                <a:latin typeface="Times New Roman"/>
                <a:ea typeface="Times New Roman"/>
                <a:cs typeface="Times New Roman"/>
                <a:sym typeface="Times New Roman"/>
              </a:defRPr>
            </a:lvl3pPr>
            <a:lvl4pPr indent="114300" marL="1600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4pPr>
            <a:lvl5pPr indent="114300" marL="20574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37" name="Shape 37"/>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38" name="Shape 38"/>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39" name="Shape 39"/>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839787" y="365125"/>
            <a:ext cx="10515599" cy="1325562"/>
          </a:xfrm>
          <a:prstGeom prst="rect">
            <a:avLst/>
          </a:prstGeom>
          <a:noFill/>
          <a:ln>
            <a:noFill/>
          </a:ln>
        </p:spPr>
        <p:txBody>
          <a:bodyPr anchorCtr="0" anchor="ctr" bIns="91425" lIns="91425" rIns="91425" tIns="91425"/>
          <a:lstStyle>
            <a:lvl1pPr rtl="0" algn="l">
              <a:lnSpc>
                <a:spcPct val="90000"/>
              </a:lnSpc>
              <a:spcBef>
                <a:spcPts val="0"/>
              </a:spcBef>
              <a:buClr>
                <a:schemeClr val="lt1"/>
              </a:buClr>
              <a:buFont typeface="Times New Roman"/>
              <a:buNone/>
              <a:defRPr sz="4400">
                <a:solidFill>
                  <a:schemeClr val="lt1"/>
                </a:solidFill>
                <a:latin typeface="Times New Roman"/>
                <a:ea typeface="Times New Roman"/>
                <a:cs typeface="Times New Roman"/>
                <a:sym typeface="Times New Roman"/>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2" name="Shape 42"/>
          <p:cNvSpPr txBox="1"/>
          <p:nvPr>
            <p:ph idx="1" type="body"/>
          </p:nvPr>
        </p:nvSpPr>
        <p:spPr>
          <a:xfrm>
            <a:off x="839787" y="1681163"/>
            <a:ext cx="5157787" cy="823912"/>
          </a:xfrm>
          <a:prstGeom prst="rect">
            <a:avLst/>
          </a:prstGeom>
          <a:solidFill>
            <a:schemeClr val="accent1"/>
          </a:solidFill>
          <a:ln>
            <a:noFill/>
          </a:ln>
        </p:spPr>
        <p:txBody>
          <a:bodyPr anchorCtr="0" anchor="b" bIns="91425" lIns="91425" rIns="91425" tIns="91425"/>
          <a:lstStyle>
            <a:lvl1pPr indent="0" marL="0" rtl="0">
              <a:spcBef>
                <a:spcPts val="0"/>
              </a:spcBef>
              <a:buFont typeface="Times New Roman"/>
              <a:buNone/>
              <a:defRPr b="1" sz="2400"/>
            </a:lvl1pPr>
            <a:lvl2pPr indent="0" marL="457200" rtl="0">
              <a:spcBef>
                <a:spcPts val="0"/>
              </a:spcBef>
              <a:buFont typeface="Times New Roman"/>
              <a:buNone/>
              <a:defRPr b="1" sz="2000"/>
            </a:lvl2pPr>
            <a:lvl3pPr indent="0" marL="914400" rtl="0">
              <a:spcBef>
                <a:spcPts val="0"/>
              </a:spcBef>
              <a:buFont typeface="Times New Roman"/>
              <a:buNone/>
              <a:defRPr b="1" sz="1800"/>
            </a:lvl3pPr>
            <a:lvl4pPr indent="0" marL="1371600" rtl="0">
              <a:spcBef>
                <a:spcPts val="0"/>
              </a:spcBef>
              <a:buFont typeface="Times New Roman"/>
              <a:buNone/>
              <a:defRPr b="1" sz="1600"/>
            </a:lvl4pPr>
            <a:lvl5pPr indent="0" marL="1828800" rtl="0">
              <a:spcBef>
                <a:spcPts val="0"/>
              </a:spcBef>
              <a:buFont typeface="Times New Roman"/>
              <a:buNone/>
              <a:defRPr b="1" sz="1600"/>
            </a:lvl5pPr>
            <a:lvl6pPr indent="0" marL="2286000" rtl="0">
              <a:spcBef>
                <a:spcPts val="0"/>
              </a:spcBef>
              <a:buFont typeface="Times New Roman"/>
              <a:buNone/>
              <a:defRPr b="1" sz="1600"/>
            </a:lvl6pPr>
            <a:lvl7pPr indent="0" marL="2743200" rtl="0">
              <a:spcBef>
                <a:spcPts val="0"/>
              </a:spcBef>
              <a:buFont typeface="Times New Roman"/>
              <a:buNone/>
              <a:defRPr b="1" sz="1600"/>
            </a:lvl7pPr>
            <a:lvl8pPr indent="0" marL="3200400" rtl="0">
              <a:spcBef>
                <a:spcPts val="0"/>
              </a:spcBef>
              <a:buFont typeface="Times New Roman"/>
              <a:buNone/>
              <a:defRPr b="1" sz="1600"/>
            </a:lvl8pPr>
            <a:lvl9pPr indent="0" marL="3657600" rtl="0">
              <a:spcBef>
                <a:spcPts val="0"/>
              </a:spcBef>
              <a:buFont typeface="Times New Roman"/>
              <a:buNone/>
              <a:defRPr b="1" sz="1600"/>
            </a:lvl9pPr>
          </a:lstStyle>
          <a:p/>
        </p:txBody>
      </p:sp>
      <p:sp>
        <p:nvSpPr>
          <p:cNvPr id="43" name="Shape 43"/>
          <p:cNvSpPr txBox="1"/>
          <p:nvPr>
            <p:ph idx="2" type="body"/>
          </p:nvPr>
        </p:nvSpPr>
        <p:spPr>
          <a:xfrm>
            <a:off x="839787" y="2505075"/>
            <a:ext cx="5157787" cy="3684588"/>
          </a:xfrm>
          <a:prstGeom prst="rect">
            <a:avLst/>
          </a:prstGeom>
          <a:solidFill>
            <a:schemeClr val="accent1"/>
          </a:solidFill>
          <a:ln>
            <a:noFill/>
          </a:ln>
        </p:spPr>
        <p:txBody>
          <a:bodyPr anchorCtr="0" anchor="t" bIns="91425" lIns="91425" rIns="91425" tIns="91425"/>
          <a:lstStyle>
            <a:lvl1pPr indent="304800" marL="228600" rtl="0" algn="l">
              <a:lnSpc>
                <a:spcPct val="90000"/>
              </a:lnSpc>
              <a:spcBef>
                <a:spcPts val="1000"/>
              </a:spcBef>
              <a:buClr>
                <a:schemeClr val="lt1"/>
              </a:buClr>
              <a:buFont typeface="Arial"/>
              <a:buChar char="•"/>
              <a:defRPr sz="2800">
                <a:solidFill>
                  <a:schemeClr val="lt1"/>
                </a:solidFill>
                <a:latin typeface="Times New Roman"/>
                <a:ea typeface="Times New Roman"/>
                <a:cs typeface="Times New Roman"/>
                <a:sym typeface="Times New Roman"/>
              </a:defRPr>
            </a:lvl1pPr>
            <a:lvl2pPr indent="228600" marL="685800" rtl="0" algn="l">
              <a:lnSpc>
                <a:spcPct val="90000"/>
              </a:lnSpc>
              <a:spcBef>
                <a:spcPts val="500"/>
              </a:spcBef>
              <a:buClr>
                <a:schemeClr val="lt1"/>
              </a:buClr>
              <a:buFont typeface="Arial"/>
              <a:buChar char="•"/>
              <a:defRPr sz="2400">
                <a:solidFill>
                  <a:schemeClr val="lt1"/>
                </a:solidFill>
                <a:latin typeface="Times New Roman"/>
                <a:ea typeface="Times New Roman"/>
                <a:cs typeface="Times New Roman"/>
                <a:sym typeface="Times New Roman"/>
              </a:defRPr>
            </a:lvl2pPr>
            <a:lvl3pPr indent="152400" marL="1143000" rtl="0" algn="l">
              <a:lnSpc>
                <a:spcPct val="90000"/>
              </a:lnSpc>
              <a:spcBef>
                <a:spcPts val="500"/>
              </a:spcBef>
              <a:buClr>
                <a:schemeClr val="lt1"/>
              </a:buClr>
              <a:buFont typeface="Arial"/>
              <a:buChar char="•"/>
              <a:defRPr sz="2000">
                <a:solidFill>
                  <a:schemeClr val="lt1"/>
                </a:solidFill>
                <a:latin typeface="Times New Roman"/>
                <a:ea typeface="Times New Roman"/>
                <a:cs typeface="Times New Roman"/>
                <a:sym typeface="Times New Roman"/>
              </a:defRPr>
            </a:lvl3pPr>
            <a:lvl4pPr indent="114300" marL="1600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4pPr>
            <a:lvl5pPr indent="114300" marL="20574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44" name="Shape 44"/>
          <p:cNvSpPr txBox="1"/>
          <p:nvPr>
            <p:ph idx="3" type="body"/>
          </p:nvPr>
        </p:nvSpPr>
        <p:spPr>
          <a:xfrm>
            <a:off x="6172200" y="1681163"/>
            <a:ext cx="5183186" cy="823912"/>
          </a:xfrm>
          <a:prstGeom prst="rect">
            <a:avLst/>
          </a:prstGeom>
          <a:solidFill>
            <a:schemeClr val="accent1"/>
          </a:solidFill>
          <a:ln>
            <a:noFill/>
          </a:ln>
        </p:spPr>
        <p:txBody>
          <a:bodyPr anchorCtr="0" anchor="b" bIns="91425" lIns="91425" rIns="91425" tIns="91425"/>
          <a:lstStyle>
            <a:lvl1pPr indent="0" marL="0" rtl="0">
              <a:spcBef>
                <a:spcPts val="0"/>
              </a:spcBef>
              <a:buFont typeface="Times New Roman"/>
              <a:buNone/>
              <a:defRPr b="1" sz="2400"/>
            </a:lvl1pPr>
            <a:lvl2pPr indent="0" marL="457200" rtl="0">
              <a:spcBef>
                <a:spcPts val="0"/>
              </a:spcBef>
              <a:buFont typeface="Times New Roman"/>
              <a:buNone/>
              <a:defRPr b="1" sz="2000"/>
            </a:lvl2pPr>
            <a:lvl3pPr indent="0" marL="914400" rtl="0">
              <a:spcBef>
                <a:spcPts val="0"/>
              </a:spcBef>
              <a:buFont typeface="Times New Roman"/>
              <a:buNone/>
              <a:defRPr b="1" sz="1800"/>
            </a:lvl3pPr>
            <a:lvl4pPr indent="0" marL="1371600" rtl="0">
              <a:spcBef>
                <a:spcPts val="0"/>
              </a:spcBef>
              <a:buFont typeface="Times New Roman"/>
              <a:buNone/>
              <a:defRPr b="1" sz="1600"/>
            </a:lvl4pPr>
            <a:lvl5pPr indent="0" marL="1828800" rtl="0">
              <a:spcBef>
                <a:spcPts val="0"/>
              </a:spcBef>
              <a:buFont typeface="Times New Roman"/>
              <a:buNone/>
              <a:defRPr b="1" sz="1600"/>
            </a:lvl5pPr>
            <a:lvl6pPr indent="0" marL="2286000" rtl="0">
              <a:spcBef>
                <a:spcPts val="0"/>
              </a:spcBef>
              <a:buFont typeface="Times New Roman"/>
              <a:buNone/>
              <a:defRPr b="1" sz="1600"/>
            </a:lvl6pPr>
            <a:lvl7pPr indent="0" marL="2743200" rtl="0">
              <a:spcBef>
                <a:spcPts val="0"/>
              </a:spcBef>
              <a:buFont typeface="Times New Roman"/>
              <a:buNone/>
              <a:defRPr b="1" sz="1600"/>
            </a:lvl7pPr>
            <a:lvl8pPr indent="0" marL="3200400" rtl="0">
              <a:spcBef>
                <a:spcPts val="0"/>
              </a:spcBef>
              <a:buFont typeface="Times New Roman"/>
              <a:buNone/>
              <a:defRPr b="1" sz="1600"/>
            </a:lvl8pPr>
            <a:lvl9pPr indent="0" marL="3657600" rtl="0">
              <a:spcBef>
                <a:spcPts val="0"/>
              </a:spcBef>
              <a:buFont typeface="Times New Roman"/>
              <a:buNone/>
              <a:defRPr b="1" sz="1600"/>
            </a:lvl9pPr>
          </a:lstStyle>
          <a:p/>
        </p:txBody>
      </p:sp>
      <p:sp>
        <p:nvSpPr>
          <p:cNvPr id="45" name="Shape 45"/>
          <p:cNvSpPr txBox="1"/>
          <p:nvPr>
            <p:ph idx="4" type="body"/>
          </p:nvPr>
        </p:nvSpPr>
        <p:spPr>
          <a:xfrm>
            <a:off x="6172200" y="2505075"/>
            <a:ext cx="5183186" cy="3684588"/>
          </a:xfrm>
          <a:prstGeom prst="rect">
            <a:avLst/>
          </a:prstGeom>
          <a:solidFill>
            <a:schemeClr val="accent1"/>
          </a:solidFill>
          <a:ln>
            <a:noFill/>
          </a:ln>
        </p:spPr>
        <p:txBody>
          <a:bodyPr anchorCtr="0" anchor="t" bIns="91425" lIns="91425" rIns="91425" tIns="91425"/>
          <a:lstStyle>
            <a:lvl1pPr indent="304800" marL="228600" rtl="0" algn="l">
              <a:lnSpc>
                <a:spcPct val="90000"/>
              </a:lnSpc>
              <a:spcBef>
                <a:spcPts val="1000"/>
              </a:spcBef>
              <a:buClr>
                <a:schemeClr val="lt1"/>
              </a:buClr>
              <a:buFont typeface="Arial"/>
              <a:buChar char="•"/>
              <a:defRPr sz="2800">
                <a:solidFill>
                  <a:schemeClr val="lt1"/>
                </a:solidFill>
                <a:latin typeface="Times New Roman"/>
                <a:ea typeface="Times New Roman"/>
                <a:cs typeface="Times New Roman"/>
                <a:sym typeface="Times New Roman"/>
              </a:defRPr>
            </a:lvl1pPr>
            <a:lvl2pPr indent="228600" marL="685800" rtl="0" algn="l">
              <a:lnSpc>
                <a:spcPct val="90000"/>
              </a:lnSpc>
              <a:spcBef>
                <a:spcPts val="500"/>
              </a:spcBef>
              <a:buClr>
                <a:schemeClr val="lt1"/>
              </a:buClr>
              <a:buFont typeface="Arial"/>
              <a:buChar char="•"/>
              <a:defRPr sz="2400">
                <a:solidFill>
                  <a:schemeClr val="lt1"/>
                </a:solidFill>
                <a:latin typeface="Times New Roman"/>
                <a:ea typeface="Times New Roman"/>
                <a:cs typeface="Times New Roman"/>
                <a:sym typeface="Times New Roman"/>
              </a:defRPr>
            </a:lvl2pPr>
            <a:lvl3pPr indent="152400" marL="1143000" rtl="0" algn="l">
              <a:lnSpc>
                <a:spcPct val="90000"/>
              </a:lnSpc>
              <a:spcBef>
                <a:spcPts val="500"/>
              </a:spcBef>
              <a:buClr>
                <a:schemeClr val="lt1"/>
              </a:buClr>
              <a:buFont typeface="Arial"/>
              <a:buChar char="•"/>
              <a:defRPr sz="2000">
                <a:solidFill>
                  <a:schemeClr val="lt1"/>
                </a:solidFill>
                <a:latin typeface="Times New Roman"/>
                <a:ea typeface="Times New Roman"/>
                <a:cs typeface="Times New Roman"/>
                <a:sym typeface="Times New Roman"/>
              </a:defRPr>
            </a:lvl3pPr>
            <a:lvl4pPr indent="114300" marL="1600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4pPr>
            <a:lvl5pPr indent="114300" marL="20574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5pPr>
            <a:lvl6pPr indent="114300" marL="25146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6pPr>
            <a:lvl7pPr indent="114300" marL="29718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7pPr>
            <a:lvl8pPr indent="114300" marL="34290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8pPr>
            <a:lvl9pPr indent="114300" marL="3886200" rtl="0" algn="l">
              <a:lnSpc>
                <a:spcPct val="90000"/>
              </a:lnSpc>
              <a:spcBef>
                <a:spcPts val="500"/>
              </a:spcBef>
              <a:buClr>
                <a:schemeClr val="lt1"/>
              </a:buClr>
              <a:buFont typeface="Arial"/>
              <a:buChar char="•"/>
              <a:defRPr sz="1800">
                <a:solidFill>
                  <a:schemeClr val="lt1"/>
                </a:solidFill>
                <a:latin typeface="Times New Roman"/>
                <a:ea typeface="Times New Roman"/>
                <a:cs typeface="Times New Roman"/>
                <a:sym typeface="Times New Roman"/>
              </a:defRPr>
            </a:lvl9pPr>
          </a:lstStyle>
          <a:p/>
        </p:txBody>
      </p:sp>
      <p:sp>
        <p:nvSpPr>
          <p:cNvPr id="46" name="Shape 46"/>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47" name="Shape 47"/>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48" name="Shape 48"/>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9" name="Shape 49"/>
        <p:cNvGrpSpPr/>
        <p:nvPr/>
      </p:nvGrpSpPr>
      <p:grpSpPr>
        <a:xfrm>
          <a:off x="0" y="0"/>
          <a:ext cx="0" cy="0"/>
          <a:chOff x="0" y="0"/>
          <a:chExt cx="0" cy="0"/>
        </a:xfrm>
      </p:grpSpPr>
      <p:sp>
        <p:nvSpPr>
          <p:cNvPr id="50" name="Shape 50"/>
          <p:cNvSpPr txBox="1"/>
          <p:nvPr>
            <p:ph type="title"/>
          </p:nvPr>
        </p:nvSpPr>
        <p:spPr>
          <a:xfrm>
            <a:off x="831850" y="1709738"/>
            <a:ext cx="10515599" cy="2852737"/>
          </a:xfrm>
          <a:prstGeom prst="rect">
            <a:avLst/>
          </a:prstGeom>
          <a:noFill/>
          <a:ln>
            <a:noFill/>
          </a:ln>
        </p:spPr>
        <p:txBody>
          <a:bodyPr anchorCtr="0" anchor="b" bIns="91425" lIns="91425" rIns="91425" tIns="91425"/>
          <a:lstStyle>
            <a:lvl1pPr rtl="0">
              <a:spcBef>
                <a:spcPts val="0"/>
              </a:spcBef>
              <a:defRPr sz="6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1" type="body"/>
          </p:nvPr>
        </p:nvSpPr>
        <p:spPr>
          <a:xfrm>
            <a:off x="831850" y="4589462"/>
            <a:ext cx="10515599" cy="1500187"/>
          </a:xfrm>
          <a:prstGeom prst="rect">
            <a:avLst/>
          </a:prstGeom>
          <a:noFill/>
          <a:ln>
            <a:noFill/>
          </a:ln>
        </p:spPr>
        <p:txBody>
          <a:bodyPr anchorCtr="0" anchor="t" bIns="91425" lIns="91425" rIns="91425" tIns="91425"/>
          <a:lstStyle>
            <a:lvl1pPr indent="0" marL="0" rtl="0">
              <a:spcBef>
                <a:spcPts val="0"/>
              </a:spcBef>
              <a:buClr>
                <a:schemeClr val="lt1"/>
              </a:buClr>
              <a:buFont typeface="Times New Roman"/>
              <a:buNone/>
              <a:defRPr sz="2400">
                <a:solidFill>
                  <a:schemeClr val="lt1"/>
                </a:solidFill>
              </a:defRPr>
            </a:lvl1pPr>
            <a:lvl2pPr indent="0" marL="457200" rtl="0">
              <a:spcBef>
                <a:spcPts val="0"/>
              </a:spcBef>
              <a:buClr>
                <a:schemeClr val="lt1"/>
              </a:buClr>
              <a:buFont typeface="Times New Roman"/>
              <a:buNone/>
              <a:defRPr sz="2000">
                <a:solidFill>
                  <a:schemeClr val="lt1"/>
                </a:solidFill>
              </a:defRPr>
            </a:lvl2pPr>
            <a:lvl3pPr indent="0" marL="914400" rtl="0">
              <a:spcBef>
                <a:spcPts val="0"/>
              </a:spcBef>
              <a:buClr>
                <a:schemeClr val="lt1"/>
              </a:buClr>
              <a:buFont typeface="Times New Roman"/>
              <a:buNone/>
              <a:defRPr sz="1800">
                <a:solidFill>
                  <a:schemeClr val="lt1"/>
                </a:solidFill>
              </a:defRPr>
            </a:lvl3pPr>
            <a:lvl4pPr indent="0" marL="1371600" rtl="0">
              <a:spcBef>
                <a:spcPts val="0"/>
              </a:spcBef>
              <a:buClr>
                <a:schemeClr val="lt1"/>
              </a:buClr>
              <a:buFont typeface="Times New Roman"/>
              <a:buNone/>
              <a:defRPr sz="1600">
                <a:solidFill>
                  <a:schemeClr val="lt1"/>
                </a:solidFill>
              </a:defRPr>
            </a:lvl4pPr>
            <a:lvl5pPr indent="0" marL="1828800" rtl="0">
              <a:spcBef>
                <a:spcPts val="0"/>
              </a:spcBef>
              <a:buClr>
                <a:schemeClr val="lt1"/>
              </a:buClr>
              <a:buFont typeface="Times New Roman"/>
              <a:buNone/>
              <a:defRPr sz="1600">
                <a:solidFill>
                  <a:schemeClr val="lt1"/>
                </a:solidFill>
              </a:defRPr>
            </a:lvl5pPr>
            <a:lvl6pPr indent="0" marL="2286000" rtl="0">
              <a:spcBef>
                <a:spcPts val="0"/>
              </a:spcBef>
              <a:buClr>
                <a:schemeClr val="lt1"/>
              </a:buClr>
              <a:buFont typeface="Times New Roman"/>
              <a:buNone/>
              <a:defRPr sz="1600">
                <a:solidFill>
                  <a:schemeClr val="lt1"/>
                </a:solidFill>
              </a:defRPr>
            </a:lvl6pPr>
            <a:lvl7pPr indent="0" marL="2743200" rtl="0">
              <a:spcBef>
                <a:spcPts val="0"/>
              </a:spcBef>
              <a:buClr>
                <a:schemeClr val="lt1"/>
              </a:buClr>
              <a:buFont typeface="Times New Roman"/>
              <a:buNone/>
              <a:defRPr sz="1600">
                <a:solidFill>
                  <a:schemeClr val="lt1"/>
                </a:solidFill>
              </a:defRPr>
            </a:lvl7pPr>
            <a:lvl8pPr indent="0" marL="3200400" rtl="0">
              <a:spcBef>
                <a:spcPts val="0"/>
              </a:spcBef>
              <a:buClr>
                <a:schemeClr val="lt1"/>
              </a:buClr>
              <a:buFont typeface="Times New Roman"/>
              <a:buNone/>
              <a:defRPr sz="1600">
                <a:solidFill>
                  <a:schemeClr val="lt1"/>
                </a:solidFill>
              </a:defRPr>
            </a:lvl8pPr>
            <a:lvl9pPr indent="0" marL="3657600" rtl="0">
              <a:spcBef>
                <a:spcPts val="0"/>
              </a:spcBef>
              <a:buClr>
                <a:schemeClr val="lt1"/>
              </a:buClr>
              <a:buFont typeface="Times New Roman"/>
              <a:buNone/>
              <a:defRPr sz="1600">
                <a:solidFill>
                  <a:schemeClr val="lt1"/>
                </a:solidFill>
              </a:defRPr>
            </a:lvl9pPr>
          </a:lstStyle>
          <a:p/>
        </p:txBody>
      </p:sp>
      <p:sp>
        <p:nvSpPr>
          <p:cNvPr id="52" name="Shape 5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53" name="Shape 5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54" name="Shape 5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5" name="Shape 55"/>
        <p:cNvGrpSpPr/>
        <p:nvPr/>
      </p:nvGrpSpPr>
      <p:grpSpPr>
        <a:xfrm>
          <a:off x="0" y="0"/>
          <a:ext cx="0" cy="0"/>
          <a:chOff x="0" y="0"/>
          <a:chExt cx="0" cy="0"/>
        </a:xfrm>
      </p:grpSpPr>
      <p:sp>
        <p:nvSpPr>
          <p:cNvPr id="56" name="Shape 56"/>
          <p:cNvSpPr txBox="1"/>
          <p:nvPr>
            <p:ph type="title"/>
          </p:nvPr>
        </p:nvSpPr>
        <p:spPr>
          <a:xfrm>
            <a:off x="838200" y="365125"/>
            <a:ext cx="10515599" cy="1325562"/>
          </a:xfrm>
          <a:prstGeom prst="rect">
            <a:avLst/>
          </a:prstGeom>
          <a:noFill/>
          <a:ln>
            <a:noFill/>
          </a:ln>
        </p:spPr>
        <p:txBody>
          <a:bodyPr anchorCtr="0" anchor="ctr" bIns="91425" lIns="91425" rIns="91425" tIns="91425"/>
          <a:lstStyle>
            <a:lvl1pPr rtl="0" algn="l">
              <a:lnSpc>
                <a:spcPct val="90000"/>
              </a:lnSpc>
              <a:spcBef>
                <a:spcPts val="0"/>
              </a:spcBef>
              <a:buClr>
                <a:schemeClr val="lt1"/>
              </a:buClr>
              <a:buFont typeface="Times New Roman"/>
              <a:buNone/>
              <a:defRPr sz="4400">
                <a:solidFill>
                  <a:schemeClr val="lt1"/>
                </a:solidFill>
                <a:latin typeface="Times New Roman"/>
                <a:ea typeface="Times New Roman"/>
                <a:cs typeface="Times New Roman"/>
                <a:sym typeface="Times New Roman"/>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7" name="Shape 57"/>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58" name="Shape 58"/>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59" name="Shape 59"/>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x="0" y="0"/>
          <a:ext cx="0" cy="0"/>
          <a:chOff x="0" y="0"/>
          <a:chExt cx="0" cy="0"/>
        </a:xfrm>
      </p:grpSpPr>
      <p:sp>
        <p:nvSpPr>
          <p:cNvPr id="61" name="Shape 61"/>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62" name="Shape 62"/>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63" name="Shape 63"/>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4" name="Shape 64"/>
        <p:cNvGrpSpPr/>
        <p:nvPr/>
      </p:nvGrpSpPr>
      <p:grpSpPr>
        <a:xfrm>
          <a:off x="0" y="0"/>
          <a:ext cx="0" cy="0"/>
          <a:chOff x="0" y="0"/>
          <a:chExt cx="0" cy="0"/>
        </a:xfrm>
      </p:grpSpPr>
      <p:sp>
        <p:nvSpPr>
          <p:cNvPr id="65" name="Shape 65"/>
          <p:cNvSpPr txBox="1"/>
          <p:nvPr>
            <p:ph type="title"/>
          </p:nvPr>
        </p:nvSpPr>
        <p:spPr>
          <a:xfrm>
            <a:off x="839787" y="457200"/>
            <a:ext cx="3932237" cy="1600198"/>
          </a:xfrm>
          <a:prstGeom prst="rect">
            <a:avLst/>
          </a:prstGeom>
          <a:noFill/>
          <a:ln>
            <a:noFill/>
          </a:ln>
        </p:spPr>
        <p:txBody>
          <a:bodyPr anchorCtr="0" anchor="b" bIns="91425" lIns="91425" rIns="91425" tIns="91425"/>
          <a:lstStyle>
            <a:lvl1pPr rtl="0">
              <a:spcBef>
                <a:spcPts val="0"/>
              </a:spcBef>
              <a:defRPr sz="32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6" name="Shape 66"/>
          <p:cNvSpPr/>
          <p:nvPr>
            <p:ph idx="2" type="pic"/>
          </p:nvPr>
        </p:nvSpPr>
        <p:spPr>
          <a:xfrm>
            <a:off x="5183187" y="987425"/>
            <a:ext cx="6172199" cy="4873623"/>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67" name="Shape 67"/>
          <p:cNvSpPr txBox="1"/>
          <p:nvPr>
            <p:ph idx="1" type="body"/>
          </p:nvPr>
        </p:nvSpPr>
        <p:spPr>
          <a:xfrm>
            <a:off x="839787" y="2057400"/>
            <a:ext cx="3932237" cy="3811588"/>
          </a:xfrm>
          <a:prstGeom prst="rect">
            <a:avLst/>
          </a:prstGeom>
          <a:noFill/>
          <a:ln>
            <a:noFill/>
          </a:ln>
        </p:spPr>
        <p:txBody>
          <a:bodyPr anchorCtr="0" anchor="t" bIns="91425" lIns="91425" rIns="91425" tIns="91425"/>
          <a:lstStyle>
            <a:lvl1pPr indent="0" marL="0" rtl="0">
              <a:spcBef>
                <a:spcPts val="0"/>
              </a:spcBef>
              <a:buFont typeface="Times New Roman"/>
              <a:buNone/>
              <a:defRPr sz="1600"/>
            </a:lvl1pPr>
            <a:lvl2pPr indent="0" marL="457200" rtl="0">
              <a:spcBef>
                <a:spcPts val="0"/>
              </a:spcBef>
              <a:buFont typeface="Times New Roman"/>
              <a:buNone/>
              <a:defRPr sz="1400"/>
            </a:lvl2pPr>
            <a:lvl3pPr indent="0" marL="914400" rtl="0">
              <a:spcBef>
                <a:spcPts val="0"/>
              </a:spcBef>
              <a:buFont typeface="Times New Roman"/>
              <a:buNone/>
              <a:defRPr sz="1200"/>
            </a:lvl3pPr>
            <a:lvl4pPr indent="0" marL="1371600" rtl="0">
              <a:spcBef>
                <a:spcPts val="0"/>
              </a:spcBef>
              <a:buFont typeface="Times New Roman"/>
              <a:buNone/>
              <a:defRPr sz="1000"/>
            </a:lvl4pPr>
            <a:lvl5pPr indent="0" marL="1828800" rtl="0">
              <a:spcBef>
                <a:spcPts val="0"/>
              </a:spcBef>
              <a:buFont typeface="Times New Roman"/>
              <a:buNone/>
              <a:defRPr sz="1000"/>
            </a:lvl5pPr>
            <a:lvl6pPr indent="0" marL="2286000" rtl="0">
              <a:spcBef>
                <a:spcPts val="0"/>
              </a:spcBef>
              <a:buFont typeface="Times New Roman"/>
              <a:buNone/>
              <a:defRPr sz="1000"/>
            </a:lvl6pPr>
            <a:lvl7pPr indent="0" marL="2743200" rtl="0">
              <a:spcBef>
                <a:spcPts val="0"/>
              </a:spcBef>
              <a:buFont typeface="Times New Roman"/>
              <a:buNone/>
              <a:defRPr sz="1000"/>
            </a:lvl7pPr>
            <a:lvl8pPr indent="0" marL="3200400" rtl="0">
              <a:spcBef>
                <a:spcPts val="0"/>
              </a:spcBef>
              <a:buFont typeface="Times New Roman"/>
              <a:buNone/>
              <a:defRPr sz="1000"/>
            </a:lvl8pPr>
            <a:lvl9pPr indent="0" marL="3657600" rtl="0">
              <a:spcBef>
                <a:spcPts val="0"/>
              </a:spcBef>
              <a:buFont typeface="Times New Roman"/>
              <a:buNone/>
              <a:defRPr sz="1000"/>
            </a:lvl9pPr>
          </a:lstStyle>
          <a:p/>
        </p:txBody>
      </p:sp>
      <p:sp>
        <p:nvSpPr>
          <p:cNvPr id="68" name="Shape 6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69" name="Shape 6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70" name="Shape 7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 name="Shape 8"/>
        <p:cNvGrpSpPr/>
        <p:nvPr/>
      </p:nvGrpSpPr>
      <p:grpSpPr>
        <a:xfrm>
          <a:off x="0" y="0"/>
          <a:ext cx="0" cy="0"/>
          <a:chOff x="0" y="0"/>
          <a:chExt cx="0" cy="0"/>
        </a:xfrm>
      </p:grpSpPr>
      <p:sp>
        <p:nvSpPr>
          <p:cNvPr id="9" name="Shape 9"/>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marL="0" marR="0" rtl="0" algn="l">
              <a:lnSpc>
                <a:spcPct val="90000"/>
              </a:lnSpc>
              <a:spcBef>
                <a:spcPts val="0"/>
              </a:spcBef>
              <a:spcAft>
                <a:spcPts val="0"/>
              </a:spcAft>
              <a:buClr>
                <a:schemeClr val="lt1"/>
              </a:buClr>
              <a:buFont typeface="Times New Roman"/>
              <a:buNone/>
              <a:defRPr b="0" baseline="0" i="0" sz="4400" u="none" cap="none" strike="noStrike">
                <a:solidFill>
                  <a:schemeClr val="lt1"/>
                </a:solidFill>
                <a:latin typeface="Times New Roman"/>
                <a:ea typeface="Times New Roman"/>
                <a:cs typeface="Times New Roman"/>
                <a:sym typeface="Times New Roman"/>
                <a:rtl val="0"/>
              </a:defRPr>
            </a:lvl1pPr>
            <a:lvl2pPr indent="0" marL="0" marR="0" rtl="0" algn="l">
              <a:spcBef>
                <a:spcPts val="0"/>
              </a:spcBef>
              <a:defRPr b="0" baseline="0" i="0" sz="1800" u="none" cap="none" strike="noStrike"/>
            </a:lvl2pPr>
            <a:lvl3pPr indent="0" marL="0" marR="0" rtl="0" algn="l">
              <a:spcBef>
                <a:spcPts val="0"/>
              </a:spcBef>
              <a:defRPr b="0" baseline="0" i="0" sz="1800" u="none" cap="none" strike="noStrike"/>
            </a:lvl3pPr>
            <a:lvl4pPr indent="0" marL="0" marR="0" rtl="0" algn="l">
              <a:spcBef>
                <a:spcPts val="0"/>
              </a:spcBef>
              <a:defRPr b="0" baseline="0" i="0" sz="1800" u="none" cap="none" strike="noStrike"/>
            </a:lvl4pPr>
            <a:lvl5pPr indent="0" marL="0" marR="0" rtl="0" algn="l">
              <a:spcBef>
                <a:spcPts val="0"/>
              </a:spcBef>
              <a:defRPr b="0" baseline="0" i="0" sz="1800" u="none" cap="none" strike="noStrike"/>
            </a:lvl5pPr>
            <a:lvl6pPr indent="0" marL="0" marR="0" rtl="0" algn="l">
              <a:spcBef>
                <a:spcPts val="0"/>
              </a:spcBef>
              <a:defRPr b="0" baseline="0" i="0" sz="1800" u="none" cap="none" strike="noStrike"/>
            </a:lvl6pPr>
            <a:lvl7pPr indent="0" marL="0" marR="0" rtl="0" algn="l">
              <a:spcBef>
                <a:spcPts val="0"/>
              </a:spcBef>
              <a:defRPr b="0" baseline="0" i="0" sz="1800" u="none" cap="none" strike="noStrike"/>
            </a:lvl7pPr>
            <a:lvl8pPr indent="0" marL="0" marR="0" rtl="0" algn="l">
              <a:spcBef>
                <a:spcPts val="0"/>
              </a:spcBef>
              <a:defRPr b="0" baseline="0" i="0" sz="1800" u="none" cap="none" strike="noStrike"/>
            </a:lvl8pPr>
            <a:lvl9pPr indent="0" marL="0" marR="0" rtl="0" algn="l">
              <a:spcBef>
                <a:spcPts val="0"/>
              </a:spcBef>
              <a:defRPr b="0" baseline="0" i="0" sz="1800" u="none" cap="none" strike="noStrike"/>
            </a:lvl9pPr>
          </a:lstStyle>
          <a:p/>
        </p:txBody>
      </p:sp>
      <p:sp>
        <p:nvSpPr>
          <p:cNvPr id="10" name="Shape 10"/>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304800" marL="228600" marR="0" rtl="0" algn="l">
              <a:lnSpc>
                <a:spcPct val="90000"/>
              </a:lnSpc>
              <a:spcBef>
                <a:spcPts val="1000"/>
              </a:spcBef>
              <a:spcAft>
                <a:spcPts val="0"/>
              </a:spcAft>
              <a:buClr>
                <a:schemeClr val="lt1"/>
              </a:buClr>
              <a:buFont typeface="Arial"/>
              <a:buChar char="•"/>
              <a:defRPr b="0" baseline="0" i="0" sz="2800" u="none" cap="none" strike="noStrike">
                <a:solidFill>
                  <a:schemeClr val="lt1"/>
                </a:solidFill>
                <a:latin typeface="Times New Roman"/>
                <a:ea typeface="Times New Roman"/>
                <a:cs typeface="Times New Roman"/>
                <a:sym typeface="Times New Roman"/>
                <a:rtl val="0"/>
              </a:defRPr>
            </a:lvl1pPr>
            <a:lvl2pPr indent="228600" marL="685800" marR="0" rtl="0" algn="l">
              <a:lnSpc>
                <a:spcPct val="90000"/>
              </a:lnSpc>
              <a:spcBef>
                <a:spcPts val="500"/>
              </a:spcBef>
              <a:spcAft>
                <a:spcPts val="0"/>
              </a:spcAft>
              <a:buClr>
                <a:schemeClr val="lt1"/>
              </a:buClr>
              <a:buFont typeface="Arial"/>
              <a:buChar char="•"/>
              <a:defRPr b="0" baseline="0" i="0" sz="2400" u="none" cap="none" strike="noStrike">
                <a:solidFill>
                  <a:schemeClr val="lt1"/>
                </a:solidFill>
                <a:latin typeface="Times New Roman"/>
                <a:ea typeface="Times New Roman"/>
                <a:cs typeface="Times New Roman"/>
                <a:sym typeface="Times New Roman"/>
                <a:rtl val="0"/>
              </a:defRPr>
            </a:lvl2pPr>
            <a:lvl3pPr indent="152400" marL="1143000" marR="0" rtl="0" algn="l">
              <a:lnSpc>
                <a:spcPct val="90000"/>
              </a:lnSpc>
              <a:spcBef>
                <a:spcPts val="500"/>
              </a:spcBef>
              <a:spcAft>
                <a:spcPts val="0"/>
              </a:spcAft>
              <a:buClr>
                <a:schemeClr val="lt1"/>
              </a:buClr>
              <a:buFont typeface="Arial"/>
              <a:buChar char="•"/>
              <a:defRPr b="0" baseline="0" i="0" sz="2000" u="none" cap="none" strike="noStrike">
                <a:solidFill>
                  <a:schemeClr val="lt1"/>
                </a:solidFill>
                <a:latin typeface="Times New Roman"/>
                <a:ea typeface="Times New Roman"/>
                <a:cs typeface="Times New Roman"/>
                <a:sym typeface="Times New Roman"/>
                <a:rtl val="0"/>
              </a:defRPr>
            </a:lvl3pPr>
            <a:lvl4pPr indent="114300" marL="1600200" marR="0" rtl="0" algn="l">
              <a:lnSpc>
                <a:spcPct val="90000"/>
              </a:lnSpc>
              <a:spcBef>
                <a:spcPts val="500"/>
              </a:spcBef>
              <a:spcAft>
                <a:spcPts val="0"/>
              </a:spcAft>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rtl val="0"/>
              </a:defRPr>
            </a:lvl4pPr>
            <a:lvl5pPr indent="114300" marL="2057400" marR="0" rtl="0" algn="l">
              <a:lnSpc>
                <a:spcPct val="90000"/>
              </a:lnSpc>
              <a:spcBef>
                <a:spcPts val="500"/>
              </a:spcBef>
              <a:spcAft>
                <a:spcPts val="0"/>
              </a:spcAft>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rtl val="0"/>
              </a:defRPr>
            </a:lvl5pPr>
            <a:lvl6pPr indent="114300" marL="2514600" marR="0" rtl="0" algn="l">
              <a:lnSpc>
                <a:spcPct val="90000"/>
              </a:lnSpc>
              <a:spcBef>
                <a:spcPts val="500"/>
              </a:spcBef>
              <a:spcAft>
                <a:spcPts val="0"/>
              </a:spcAft>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rtl val="0"/>
              </a:defRPr>
            </a:lvl6pPr>
            <a:lvl7pPr indent="114300" marL="2971800" marR="0" rtl="0" algn="l">
              <a:lnSpc>
                <a:spcPct val="90000"/>
              </a:lnSpc>
              <a:spcBef>
                <a:spcPts val="500"/>
              </a:spcBef>
              <a:spcAft>
                <a:spcPts val="0"/>
              </a:spcAft>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rtl val="0"/>
              </a:defRPr>
            </a:lvl7pPr>
            <a:lvl8pPr indent="114300" marL="3429000" marR="0" rtl="0" algn="l">
              <a:lnSpc>
                <a:spcPct val="90000"/>
              </a:lnSpc>
              <a:spcBef>
                <a:spcPts val="500"/>
              </a:spcBef>
              <a:spcAft>
                <a:spcPts val="0"/>
              </a:spcAft>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rtl val="0"/>
              </a:defRPr>
            </a:lvl8pPr>
            <a:lvl9pPr indent="114300" marL="3886200" marR="0" rtl="0" algn="l">
              <a:lnSpc>
                <a:spcPct val="90000"/>
              </a:lnSpc>
              <a:spcBef>
                <a:spcPts val="500"/>
              </a:spcBef>
              <a:spcAft>
                <a:spcPts val="0"/>
              </a:spcAft>
              <a:buClr>
                <a:schemeClr val="lt1"/>
              </a:buClr>
              <a:buFont typeface="Arial"/>
              <a:buChar char="•"/>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11" name="Shape 11"/>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marL="0" marR="0" rtl="0" algn="l">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12" name="Shape 12"/>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marL="0" marR="0" rtl="0" algn="ctr">
              <a:lnSpc>
                <a:spcPct val="100000"/>
              </a:lnSpc>
              <a:spcBef>
                <a:spcPts val="0"/>
              </a:spcBef>
              <a:spcAft>
                <a:spcPts val="0"/>
              </a:spcAft>
              <a:buClr>
                <a:schemeClr val="lt1"/>
              </a:buClr>
              <a:buFont typeface="Times New Roman"/>
              <a:buNone/>
              <a:defRPr b="0" baseline="0" i="0" sz="1200" u="none" cap="none" strike="noStrike">
                <a:solidFill>
                  <a:schemeClr val="lt1"/>
                </a:solidFill>
                <a:latin typeface="Times New Roman"/>
                <a:ea typeface="Times New Roman"/>
                <a:cs typeface="Times New Roman"/>
                <a:sym typeface="Times New Roman"/>
                <a:rtl val="0"/>
              </a:defRPr>
            </a:lvl1pPr>
            <a:lvl2pPr indent="0" marL="457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2pPr>
            <a:lvl3pPr indent="0" marL="914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3pPr>
            <a:lvl4pPr indent="0" marL="1371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4pPr>
            <a:lvl5pPr indent="0" marL="18288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5pPr>
            <a:lvl6pPr indent="0" marL="22860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6pPr>
            <a:lvl7pPr indent="0" marL="27432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7pPr>
            <a:lvl8pPr indent="0" marL="32004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8pPr>
            <a:lvl9pPr indent="0" marL="3657600" marR="0" rtl="0" algn="l">
              <a:lnSpc>
                <a:spcPct val="100000"/>
              </a:lnSpc>
              <a:spcBef>
                <a:spcPts val="0"/>
              </a:spcBef>
              <a:spcAft>
                <a:spcPts val="0"/>
              </a:spcAft>
              <a:buClr>
                <a:schemeClr val="lt1"/>
              </a:buClr>
              <a:buFont typeface="Times New Roman"/>
              <a:buNone/>
              <a:defRPr b="0" baseline="0" i="0" sz="1800" u="none" cap="none" strike="noStrike">
                <a:solidFill>
                  <a:schemeClr val="lt1"/>
                </a:solidFill>
                <a:latin typeface="Times New Roman"/>
                <a:ea typeface="Times New Roman"/>
                <a:cs typeface="Times New Roman"/>
                <a:sym typeface="Times New Roman"/>
                <a:rtl val="0"/>
              </a:defRPr>
            </a:lvl9pPr>
          </a:lstStyle>
          <a:p/>
        </p:txBody>
      </p:sp>
      <p:sp>
        <p:nvSpPr>
          <p:cNvPr id="13" name="Shape 13"/>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chemeClr val="lt1"/>
              </a:buClr>
              <a:buSzPct val="25000"/>
              <a:buFont typeface="Times New Roman"/>
              <a:buNone/>
            </a:pPr>
            <a:fld id="{00000000-1234-1234-1234-123412341234}" type="slidenum">
              <a:rPr b="0" baseline="0" i="0" lang="en-US" sz="1200" u="none" cap="none" strike="noStrike">
                <a:solidFill>
                  <a:schemeClr val="lt1"/>
                </a:solidFill>
                <a:latin typeface="Times New Roman"/>
                <a:ea typeface="Times New Roman"/>
                <a:cs typeface="Times New Roman"/>
                <a:sym typeface="Times New Roman"/>
                <a:rtl val="0"/>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https://www.youtube.com/watch?v=d7waiVCP-io" TargetMode="External"/><Relationship Id="rId4" Type="http://schemas.openxmlformats.org/officeDocument/2006/relationships/hyperlink" Target="https://www.youtube.com/watch?v=5Om15TM7t9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1254641" y="1097279"/>
            <a:ext cx="9739422" cy="36576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DID WE MISLAY </a:t>
            </a:r>
            <a:br>
              <a:rPr b="0" baseline="0" i="0" lang="en-US" sz="5500" u="none" cap="none" strike="noStrike">
                <a:solidFill>
                  <a:schemeClr val="lt1"/>
                </a:solidFill>
                <a:latin typeface="Times New Roman"/>
                <a:ea typeface="Times New Roman"/>
                <a:cs typeface="Times New Roman"/>
                <a:sym typeface="Times New Roman"/>
                <a:rtl val="0"/>
              </a:rPr>
            </a:br>
            <a:r>
              <a:rPr b="0" baseline="0" i="0" lang="en-US" sz="5500" u="none" cap="none" strike="noStrike">
                <a:solidFill>
                  <a:schemeClr val="lt1"/>
                </a:solidFill>
                <a:latin typeface="Times New Roman"/>
                <a:ea typeface="Times New Roman"/>
                <a:cs typeface="Times New Roman"/>
                <a:sym typeface="Times New Roman"/>
                <a:rtl val="0"/>
              </a:rPr>
              <a:t>HAMLET’S ‘AS ’TWERE’ ?</a:t>
            </a:r>
          </a:p>
        </p:txBody>
      </p:sp>
      <p:sp>
        <p:nvSpPr>
          <p:cNvPr id="85" name="Shape 85"/>
          <p:cNvSpPr txBox="1"/>
          <p:nvPr>
            <p:ph idx="1" type="subTitle"/>
          </p:nvPr>
        </p:nvSpPr>
        <p:spPr>
          <a:xfrm>
            <a:off x="1254641" y="5215207"/>
            <a:ext cx="9144000" cy="1044391"/>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l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Dr. Heward Wilkinson </a:t>
            </a:r>
          </a:p>
          <a:p>
            <a:pPr indent="0" lvl="0" marL="0" marR="0" rtl="0" algn="ctr">
              <a:lnSpc>
                <a:spcPct val="90000"/>
              </a:lnSpc>
              <a:spcBef>
                <a:spcPts val="1000"/>
              </a:spcBef>
              <a:spcAft>
                <a:spcPts val="0"/>
              </a:spcAft>
              <a:buClr>
                <a:schemeClr val="accent6"/>
              </a:buClr>
              <a:buSzPct val="25000"/>
              <a:buFont typeface="Arial"/>
              <a:buNone/>
            </a:pPr>
            <a:r>
              <a:rPr b="0" baseline="0" i="0" lang="en-US" sz="3400" u="none" cap="none" strike="noStrike">
                <a:solidFill>
                  <a:schemeClr val="accent6"/>
                </a:solidFill>
                <a:latin typeface="Times New Roman"/>
                <a:ea typeface="Times New Roman"/>
                <a:cs typeface="Times New Roman"/>
                <a:sym typeface="Times New Roman"/>
                <a:rtl val="0"/>
              </a:rPr>
              <a:t>http://hewardwilkinson.co.uk</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1286358" y="365125"/>
            <a:ext cx="10067441"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Historicity</a:t>
            </a:r>
          </a:p>
        </p:txBody>
      </p:sp>
      <p:sp>
        <p:nvSpPr>
          <p:cNvPr id="146" name="Shape 146"/>
          <p:cNvSpPr txBox="1"/>
          <p:nvPr>
            <p:ph idx="1" type="body"/>
          </p:nvPr>
        </p:nvSpPr>
        <p:spPr>
          <a:xfrm>
            <a:off x="1286358" y="1825625"/>
            <a:ext cx="9205992" cy="4351338"/>
          </a:xfrm>
          <a:prstGeom prst="rect">
            <a:avLst/>
          </a:prstGeom>
          <a:noFill/>
          <a:ln>
            <a:noFill/>
          </a:ln>
        </p:spPr>
        <p:txBody>
          <a:bodyPr anchorCtr="0" anchor="t" bIns="45700" lIns="91425" rIns="91425" tIns="45700">
            <a:noAutofit/>
          </a:bodyPr>
          <a:lstStyle/>
          <a:p>
            <a:pPr indent="0" lvl="0" marL="0" marR="0" rtl="0" algn="l">
              <a:lnSpc>
                <a:spcPct val="114000"/>
              </a:lnSpc>
              <a:spcBef>
                <a:spcPts val="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Best understood by Art Criticism, especially Literary Criticism </a:t>
            </a:r>
          </a:p>
          <a:p>
            <a:pPr indent="0" lvl="0" marL="0" marR="0" rtl="0" algn="l">
              <a:lnSpc>
                <a:spcPct val="114000"/>
              </a:lnSpc>
              <a:spcBef>
                <a:spcPts val="2000"/>
              </a:spcBef>
              <a:spcAft>
                <a:spcPts val="20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Increasing signs this is now being recognised by Oxfordians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1261870" y="365760"/>
            <a:ext cx="9857234" cy="13257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Fascinated by Fictional Characters</a:t>
            </a:r>
          </a:p>
        </p:txBody>
      </p:sp>
      <p:sp>
        <p:nvSpPr>
          <p:cNvPr id="152" name="Shape 152"/>
          <p:cNvSpPr txBox="1"/>
          <p:nvPr>
            <p:ph idx="1" type="body"/>
          </p:nvPr>
        </p:nvSpPr>
        <p:spPr>
          <a:xfrm>
            <a:off x="1261870" y="1933730"/>
            <a:ext cx="8921220" cy="440574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Jane Austen and John Henry Newman’s comments on her</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How is it so much as possible we fall in love with and are haunted by imaginary characters, such as Emma and Hamlet and Wagner’s Wotan</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Discussion of Emma as opening up the whole field of Historicity in Literary Criticism</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Literary Criticism is the Third Position we need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1261870" y="365760"/>
            <a:ext cx="9692700" cy="132570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Hamlet to the players…</a:t>
            </a:r>
          </a:p>
        </p:txBody>
      </p:sp>
      <p:sp>
        <p:nvSpPr>
          <p:cNvPr id="158" name="Shape 158"/>
          <p:cNvSpPr txBox="1"/>
          <p:nvPr>
            <p:ph idx="1" type="body"/>
          </p:nvPr>
        </p:nvSpPr>
        <p:spPr>
          <a:xfrm>
            <a:off x="1261870" y="1828800"/>
            <a:ext cx="9295200" cy="4351197"/>
          </a:xfrm>
          <a:prstGeom prst="rect">
            <a:avLst/>
          </a:prstGeom>
          <a:noFill/>
          <a:ln cap="flat" cmpd="sng" w="9525">
            <a:solidFill>
              <a:srgbClr val="F3F3F3">
                <a:alpha val="0"/>
              </a:srgbClr>
            </a:solidFill>
            <a:prstDash val="solid"/>
            <a:round/>
            <a:headEnd len="med" w="med" type="none"/>
            <a:tailEnd len="med" w="med" type="none"/>
          </a:ln>
        </p:spPr>
        <p:txBody>
          <a:bodyPr anchorCtr="0" anchor="t" bIns="45700" lIns="91425" rIns="91425" tIns="45700">
            <a:noAutofit/>
          </a:bodyPr>
          <a:lstStyle/>
          <a:p>
            <a:pPr indent="-2541" lvl="0" marL="154941" marR="0" rtl="0" algn="l">
              <a:lnSpc>
                <a:spcPct val="115000"/>
              </a:lnSpc>
              <a:spcBef>
                <a:spcPts val="0"/>
              </a:spcBef>
              <a:spcAft>
                <a:spcPts val="0"/>
              </a:spcAft>
              <a:buClr>
                <a:schemeClr val="accen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‘...o’erstep not the modesty of nature: for any thing so overdone is from the purpose of playing, whose end, both at the first and now, was and is, to hold, as ‘twere, the mirror up to nature, to show virtue her own feature, scorn her own image, and the very age and body of the time his form and pressure.’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1261870" y="419725"/>
            <a:ext cx="9692700" cy="1496585"/>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Font typeface="Times New Roman"/>
              <a:buNone/>
            </a:pPr>
            <a:r>
              <a:t/>
            </a:r>
            <a:endParaRPr b="0" baseline="0" i="0" sz="5150" u="none" cap="none" strike="noStrike">
              <a:solidFill>
                <a:schemeClr val="lt1"/>
              </a:solidFill>
              <a:latin typeface="Times New Roman"/>
              <a:ea typeface="Times New Roman"/>
              <a:cs typeface="Times New Roman"/>
              <a:sym typeface="Times New Roman"/>
              <a:rtl val="0"/>
            </a:endParaRPr>
          </a:p>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Literary Criticism </a:t>
            </a:r>
            <a:br>
              <a:rPr b="0" baseline="0" i="0" lang="en-US" sz="5500" u="none" cap="none" strike="noStrike">
                <a:solidFill>
                  <a:schemeClr val="lt1"/>
                </a:solidFill>
                <a:latin typeface="Times New Roman"/>
                <a:ea typeface="Times New Roman"/>
                <a:cs typeface="Times New Roman"/>
                <a:sym typeface="Times New Roman"/>
                <a:rtl val="0"/>
              </a:rPr>
            </a:br>
            <a:r>
              <a:rPr b="0" baseline="0" i="0" lang="en-US" sz="5500" u="none" cap="none" strike="noStrike">
                <a:solidFill>
                  <a:schemeClr val="lt1"/>
                </a:solidFill>
                <a:latin typeface="Times New Roman"/>
                <a:ea typeface="Times New Roman"/>
                <a:cs typeface="Times New Roman"/>
                <a:sym typeface="Times New Roman"/>
                <a:rtl val="0"/>
              </a:rPr>
              <a:t>as the Third Position</a:t>
            </a:r>
          </a:p>
        </p:txBody>
      </p:sp>
      <p:sp>
        <p:nvSpPr>
          <p:cNvPr id="164" name="Shape 164"/>
          <p:cNvSpPr txBox="1"/>
          <p:nvPr>
            <p:ph idx="1" type="body"/>
          </p:nvPr>
        </p:nvSpPr>
        <p:spPr>
          <a:xfrm>
            <a:off x="1261870" y="2203550"/>
            <a:ext cx="9692700" cy="4351335"/>
          </a:xfrm>
          <a:prstGeom prst="rect">
            <a:avLst/>
          </a:prstGeom>
          <a:noFill/>
          <a:ln>
            <a:noFill/>
          </a:ln>
        </p:spPr>
        <p:txBody>
          <a:bodyPr anchorCtr="0" anchor="t" bIns="45700" lIns="91425" rIns="91425" tIns="45700">
            <a:noAutofit/>
          </a:bodyPr>
          <a:lstStyle/>
          <a:p>
            <a:pPr indent="0" lvl="0" marL="0" marR="0" rtl="0" algn="l">
              <a:lnSpc>
                <a:spcPct val="114000"/>
              </a:lnSpc>
              <a:spcBef>
                <a:spcPts val="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Why are we not addicted to the great Shakespeare Critics e.g., Coleridge, Wilson Knight, Rene Girard, Ted Hughes - even Harold Bloom  </a:t>
            </a:r>
          </a:p>
          <a:p>
            <a:pPr indent="0" lvl="0" marL="0" marR="0" rtl="0" algn="l">
              <a:lnSpc>
                <a:spcPct val="114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Once we see this we move from a narrower addiction to a richer and more reflexive one</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ctrTitle"/>
          </p:nvPr>
        </p:nvSpPr>
        <p:spPr>
          <a:xfrm>
            <a:off x="1353516" y="681925"/>
            <a:ext cx="9448800" cy="5395269"/>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We also realise we are doing Literary Criticism right now!</a:t>
            </a:r>
            <a:br>
              <a:rPr b="0" baseline="0" i="0" lang="en-US" sz="5500" u="none" cap="none" strike="noStrike">
                <a:solidFill>
                  <a:schemeClr val="lt1"/>
                </a:solidFill>
                <a:latin typeface="Times New Roman"/>
                <a:ea typeface="Times New Roman"/>
                <a:cs typeface="Times New Roman"/>
                <a:sym typeface="Times New Roman"/>
                <a:rtl val="0"/>
              </a:rPr>
            </a:br>
            <a:br>
              <a:rPr b="0" baseline="0" i="0" lang="en-US" sz="5500" u="none" cap="none" strike="noStrike">
                <a:solidFill>
                  <a:schemeClr val="lt1"/>
                </a:solidFill>
                <a:latin typeface="Times New Roman"/>
                <a:ea typeface="Times New Roman"/>
                <a:cs typeface="Times New Roman"/>
                <a:sym typeface="Times New Roman"/>
                <a:rtl val="0"/>
              </a:rPr>
            </a:br>
            <a:r>
              <a:rPr b="0" baseline="0" i="0" lang="en-US" sz="5500" u="none" cap="none" strike="noStrike">
                <a:solidFill>
                  <a:schemeClr val="lt1"/>
                </a:solidFill>
                <a:latin typeface="Times New Roman"/>
                <a:ea typeface="Times New Roman"/>
                <a:cs typeface="Times New Roman"/>
                <a:sym typeface="Times New Roman"/>
                <a:rtl val="0"/>
              </a:rPr>
              <a:t>This discussion is OUR reflexive engagement with the wider concept of Literary Criticism</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1261870" y="464949"/>
            <a:ext cx="9692700" cy="1535762"/>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Font typeface="Times New Roman"/>
              <a:buNone/>
            </a:pPr>
            <a:r>
              <a:t/>
            </a:r>
            <a:endParaRPr b="0" baseline="0" i="0" sz="5150" u="none" cap="none" strike="noStrike">
              <a:solidFill>
                <a:schemeClr val="lt1"/>
              </a:solidFill>
              <a:latin typeface="Times New Roman"/>
              <a:ea typeface="Times New Roman"/>
              <a:cs typeface="Times New Roman"/>
              <a:sym typeface="Times New Roman"/>
              <a:rtl val="0"/>
            </a:endParaRPr>
          </a:p>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Henry V Chorus </a:t>
            </a:r>
            <a:br>
              <a:rPr b="0" baseline="0" i="0" lang="en-US" sz="5500" u="none" cap="none" strike="noStrike">
                <a:solidFill>
                  <a:schemeClr val="lt1"/>
                </a:solidFill>
                <a:latin typeface="Times New Roman"/>
                <a:ea typeface="Times New Roman"/>
                <a:cs typeface="Times New Roman"/>
                <a:sym typeface="Times New Roman"/>
                <a:rtl val="0"/>
              </a:rPr>
            </a:br>
            <a:r>
              <a:rPr b="0" baseline="0" i="0" lang="en-US" sz="5500" u="none" cap="none" strike="noStrike">
                <a:solidFill>
                  <a:schemeClr val="lt1"/>
                </a:solidFill>
                <a:latin typeface="Times New Roman"/>
                <a:ea typeface="Times New Roman"/>
                <a:cs typeface="Times New Roman"/>
                <a:sym typeface="Times New Roman"/>
                <a:rtl val="0"/>
              </a:rPr>
              <a:t>and Sir Philip Sidney</a:t>
            </a:r>
          </a:p>
        </p:txBody>
      </p:sp>
      <p:sp>
        <p:nvSpPr>
          <p:cNvPr id="175" name="Shape 175"/>
          <p:cNvSpPr txBox="1"/>
          <p:nvPr>
            <p:ph idx="1" type="body"/>
          </p:nvPr>
        </p:nvSpPr>
        <p:spPr>
          <a:xfrm>
            <a:off x="1261870" y="2278506"/>
            <a:ext cx="9235442" cy="385247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Fortunately Shakespeare endorses the Third Model</a:t>
            </a:r>
          </a:p>
          <a:p>
            <a:pPr indent="0" lvl="0" marL="0" marR="0" rtl="0" algn="l">
              <a:lnSpc>
                <a:spcPct val="95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The articulations of the Third Position in the Choruses of Henry V are a defence of open-ended imagination </a:t>
            </a:r>
          </a:p>
          <a:p>
            <a:pPr indent="0" lvl="0" marL="0" marR="0" rtl="0" algn="l">
              <a:lnSpc>
                <a:spcPct val="95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As such they are satiric dismissals of the naive realist position of Sidney in Defense of Poetry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1261870" y="365760"/>
            <a:ext cx="9692640" cy="1325562"/>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Literary Criticism</a:t>
            </a:r>
          </a:p>
        </p:txBody>
      </p:sp>
      <p:sp>
        <p:nvSpPr>
          <p:cNvPr id="181" name="Shape 181"/>
          <p:cNvSpPr txBox="1"/>
          <p:nvPr>
            <p:ph idx="1" type="body"/>
          </p:nvPr>
        </p:nvSpPr>
        <p:spPr>
          <a:xfrm>
            <a:off x="1261870" y="1828800"/>
            <a:ext cx="9295293" cy="4351335"/>
          </a:xfrm>
          <a:prstGeom prst="rect">
            <a:avLst/>
          </a:prstGeom>
          <a:noFill/>
          <a:ln cap="flat" cmpd="sng" w="9525">
            <a:solidFill>
              <a:srgbClr val="F3F3F3">
                <a:alpha val="0"/>
              </a:srgbClr>
            </a:solidFill>
            <a:prstDash val="solid"/>
            <a:round/>
            <a:headEnd len="med" w="med" type="none"/>
            <a:tailEnd len="med" w="med" type="none"/>
          </a:ln>
        </p:spPr>
        <p:txBody>
          <a:bodyPr anchorCtr="0" anchor="t" bIns="45700" lIns="91425" rIns="91425" tIns="45700">
            <a:noAutofit/>
          </a:bodyPr>
          <a:lstStyle/>
          <a:p>
            <a:pPr indent="-2541" lvl="0" marL="154941" marR="0" rtl="0" algn="l">
              <a:lnSpc>
                <a:spcPct val="115000"/>
              </a:lnSpc>
              <a:spcBef>
                <a:spcPts val="0"/>
              </a:spcBef>
              <a:spcAft>
                <a:spcPts val="0"/>
              </a:spcAft>
              <a:buClr>
                <a:schemeClr val="accen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If our man is the author, we have an unparalleled opportunity to open up Literary Criticism of Shakespeare in a way which has never been done before. </a:t>
            </a:r>
          </a:p>
          <a:p>
            <a:pPr indent="-2541" lvl="0" marL="154941" marR="0" rtl="0" algn="l">
              <a:lnSpc>
                <a:spcPct val="115000"/>
              </a:lnSpc>
              <a:spcBef>
                <a:spcPts val="0"/>
              </a:spcBef>
              <a:spcAft>
                <a:spcPts val="0"/>
              </a:spcAft>
              <a:buClr>
                <a:schemeClr val="accen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Example of Hamlet Quartos and DH Lawrence </a:t>
            </a:r>
          </a:p>
          <a:p>
            <a:pPr indent="-2541" lvl="0" marL="154941" marR="0" rtl="0" algn="l">
              <a:lnSpc>
                <a:spcPct val="115000"/>
              </a:lnSpc>
              <a:spcBef>
                <a:spcPts val="0"/>
              </a:spcBef>
              <a:spcAft>
                <a:spcPts val="0"/>
              </a:spcAft>
              <a:buClr>
                <a:schemeClr val="accen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Something we have largely neglected with our preoccupation with our model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839787"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Historicity Contrasted with Science</a:t>
            </a:r>
          </a:p>
        </p:txBody>
      </p:sp>
      <p:sp>
        <p:nvSpPr>
          <p:cNvPr id="187" name="Shape 187"/>
          <p:cNvSpPr txBox="1"/>
          <p:nvPr>
            <p:ph idx="1" type="body"/>
          </p:nvPr>
        </p:nvSpPr>
        <p:spPr>
          <a:xfrm>
            <a:off x="839787" y="1681163"/>
            <a:ext cx="5157787" cy="823912"/>
          </a:xfrm>
          <a:prstGeom prst="rect">
            <a:avLst/>
          </a:prstGeom>
          <a:solidFill>
            <a:schemeClr val="accent1"/>
          </a:solid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baseline="0" i="0" lang="en-US" sz="3400" u="none" cap="none" strike="noStrike">
                <a:solidFill>
                  <a:schemeClr val="lt1"/>
                </a:solidFill>
                <a:latin typeface="Times New Roman"/>
                <a:ea typeface="Times New Roman"/>
                <a:cs typeface="Times New Roman"/>
                <a:sym typeface="Times New Roman"/>
                <a:rtl val="0"/>
              </a:rPr>
              <a:t>Historicity </a:t>
            </a:r>
          </a:p>
        </p:txBody>
      </p:sp>
      <p:sp>
        <p:nvSpPr>
          <p:cNvPr id="188" name="Shape 188"/>
          <p:cNvSpPr txBox="1"/>
          <p:nvPr>
            <p:ph idx="2" type="body"/>
          </p:nvPr>
        </p:nvSpPr>
        <p:spPr>
          <a:xfrm>
            <a:off x="839787" y="2505075"/>
            <a:ext cx="5157787" cy="3684588"/>
          </a:xfrm>
          <a:prstGeom prst="rect">
            <a:avLst/>
          </a:prstGeom>
          <a:solidFill>
            <a:schemeClr val="accent4"/>
          </a:solidFill>
          <a:ln>
            <a:noFill/>
          </a:ln>
        </p:spPr>
        <p:txBody>
          <a:bodyPr anchorCtr="0" anchor="t" bIns="45700" lIns="91425" rIns="91425" tIns="45700">
            <a:noAutofit/>
          </a:bodyPr>
          <a:lstStyle/>
          <a:p>
            <a:pPr indent="-228600" lvl="0" marL="228600" marR="0" rtl="0" algn="l">
              <a:lnSpc>
                <a:spcPct val="90000"/>
              </a:lnSpc>
              <a:spcBef>
                <a:spcPts val="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Arises out of the comparison of textual dimensions</a:t>
            </a:r>
          </a:p>
          <a:p>
            <a:pPr indent="-228600" lvl="0" marL="228600" marR="0" rtl="0" algn="l">
              <a:lnSpc>
                <a:spcPct val="90000"/>
              </a:lnSpc>
              <a:spcBef>
                <a:spcPts val="100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Essentially knowledge of the Future, as in construction of a sentence in speech</a:t>
            </a:r>
          </a:p>
        </p:txBody>
      </p:sp>
      <p:sp>
        <p:nvSpPr>
          <p:cNvPr id="189" name="Shape 189"/>
          <p:cNvSpPr txBox="1"/>
          <p:nvPr>
            <p:ph idx="3" type="body"/>
          </p:nvPr>
        </p:nvSpPr>
        <p:spPr>
          <a:xfrm>
            <a:off x="6172200" y="1681163"/>
            <a:ext cx="5183186" cy="823912"/>
          </a:xfrm>
          <a:prstGeom prst="rect">
            <a:avLst/>
          </a:prstGeom>
          <a:solidFill>
            <a:schemeClr val="accent1"/>
          </a:solid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baseline="0" i="0" lang="en-US" sz="3400" u="none" cap="none" strike="noStrike">
                <a:solidFill>
                  <a:schemeClr val="lt1"/>
                </a:solidFill>
                <a:latin typeface="Times New Roman"/>
                <a:ea typeface="Times New Roman"/>
                <a:cs typeface="Times New Roman"/>
                <a:sym typeface="Times New Roman"/>
                <a:rtl val="0"/>
              </a:rPr>
              <a:t>Science </a:t>
            </a:r>
          </a:p>
        </p:txBody>
      </p:sp>
      <p:sp>
        <p:nvSpPr>
          <p:cNvPr id="190" name="Shape 190"/>
          <p:cNvSpPr txBox="1"/>
          <p:nvPr>
            <p:ph idx="4" type="body"/>
          </p:nvPr>
        </p:nvSpPr>
        <p:spPr>
          <a:xfrm>
            <a:off x="6172200" y="2505075"/>
            <a:ext cx="5183186" cy="3684588"/>
          </a:xfrm>
          <a:prstGeom prst="rect">
            <a:avLst/>
          </a:prstGeom>
          <a:solidFill>
            <a:schemeClr val="accent4"/>
          </a:solidFill>
          <a:ln>
            <a:noFill/>
          </a:ln>
        </p:spPr>
        <p:txBody>
          <a:bodyPr anchorCtr="0" anchor="t" bIns="45700" lIns="91425" rIns="91425" tIns="45700">
            <a:noAutofit/>
          </a:bodyPr>
          <a:lstStyle/>
          <a:p>
            <a:pPr indent="-228600" lvl="0" marL="228600" marR="0" rtl="0" algn="l">
              <a:lnSpc>
                <a:spcPct val="90000"/>
              </a:lnSpc>
              <a:spcBef>
                <a:spcPts val="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As Positive World View is knowledge of the Past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1270858" y="365125"/>
            <a:ext cx="1008294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Shakespearean Criticism</a:t>
            </a:r>
          </a:p>
        </p:txBody>
      </p:sp>
      <p:sp>
        <p:nvSpPr>
          <p:cNvPr id="196" name="Shape 196"/>
          <p:cNvSpPr txBox="1"/>
          <p:nvPr>
            <p:ph idx="1" type="body"/>
          </p:nvPr>
        </p:nvSpPr>
        <p:spPr>
          <a:xfrm>
            <a:off x="1270858" y="1825625"/>
            <a:ext cx="10082937" cy="435133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Essentially openness to choice and the unknown</a:t>
            </a:r>
          </a:p>
          <a:p>
            <a:pPr indent="0" lvl="0" marL="0" marR="0" rtl="0" algn="l">
              <a:lnSpc>
                <a:spcPct val="90000"/>
              </a:lnSpc>
              <a:spcBef>
                <a:spcPts val="200"/>
              </a:spcBef>
              <a:spcAft>
                <a:spcPts val="0"/>
              </a:spcAft>
              <a:buClr>
                <a:schemeClr val="accent1"/>
              </a:buClr>
              <a:buFont typeface="Arial"/>
              <a:buNone/>
            </a:pPr>
            <a:r>
              <a:t/>
            </a:r>
            <a:endParaRPr b="0" baseline="0" i="0" sz="3400" u="none" cap="none" strike="noStrike">
              <a:solidFill>
                <a:srgbClr val="FFFFFF"/>
              </a:solidFill>
              <a:latin typeface="Times New Roman"/>
              <a:ea typeface="Times New Roman"/>
              <a:cs typeface="Times New Roman"/>
              <a:sym typeface="Times New Roman"/>
              <a:rtl val="0"/>
            </a:endParaRPr>
          </a:p>
          <a:p>
            <a:pPr indent="0" lvl="0" marL="0" marR="0" rtl="0" algn="l">
              <a:lnSpc>
                <a:spcPct val="90000"/>
              </a:lnSpc>
              <a:spcBef>
                <a:spcPts val="2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Is Historicity</a:t>
            </a:r>
          </a:p>
          <a:p>
            <a:pPr indent="0" lvl="0" marL="0" marR="0" rtl="0" algn="l">
              <a:lnSpc>
                <a:spcPct val="90000"/>
              </a:lnSpc>
              <a:spcBef>
                <a:spcPts val="200"/>
              </a:spcBef>
              <a:spcAft>
                <a:spcPts val="0"/>
              </a:spcAft>
              <a:buClr>
                <a:schemeClr val="accent1"/>
              </a:buClr>
              <a:buFont typeface="Arial"/>
              <a:buNone/>
            </a:pPr>
            <a:r>
              <a:t/>
            </a:r>
            <a:endParaRPr b="0" baseline="0" i="0" sz="3400" u="none" cap="none" strike="noStrike">
              <a:solidFill>
                <a:srgbClr val="FFFFFF"/>
              </a:solidFill>
              <a:latin typeface="Times New Roman"/>
              <a:ea typeface="Times New Roman"/>
              <a:cs typeface="Times New Roman"/>
              <a:sym typeface="Times New Roman"/>
              <a:rtl val="0"/>
            </a:endParaRPr>
          </a:p>
          <a:p>
            <a:pPr indent="0" lvl="0" marL="0" marR="0" rtl="0" algn="l">
              <a:lnSpc>
                <a:spcPct val="90000"/>
              </a:lnSpc>
              <a:spcBef>
                <a:spcPts val="200"/>
              </a:spcBef>
              <a:spcAft>
                <a:spcPts val="20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We should welcome it!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ctrTitle"/>
          </p:nvPr>
        </p:nvSpPr>
        <p:spPr>
          <a:xfrm>
            <a:off x="1261870" y="758952"/>
            <a:ext cx="9418320" cy="4041648"/>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spcAft>
                <a:spcPts val="0"/>
              </a:spcAft>
              <a:buClr>
                <a:schemeClr val="lt1"/>
              </a:buClr>
              <a:buSzPct val="25000"/>
              <a:buFont typeface="Times New Roman"/>
              <a:buNone/>
            </a:pPr>
            <a:r>
              <a:rPr b="0" baseline="0" i="0" lang="en-US" sz="8900" u="none" cap="none" strike="noStrike">
                <a:solidFill>
                  <a:schemeClr val="lt1"/>
                </a:solidFill>
                <a:latin typeface="Times New Roman"/>
                <a:ea typeface="Times New Roman"/>
                <a:cs typeface="Times New Roman"/>
                <a:sym typeface="Times New Roman"/>
                <a:rtl val="0"/>
              </a:rPr>
              <a:t>Questions</a:t>
            </a:r>
            <a:br>
              <a:rPr b="0" baseline="0" i="0" lang="en-US" sz="8900" u="none" cap="none" strike="noStrike">
                <a:solidFill>
                  <a:schemeClr val="lt1"/>
                </a:solidFill>
                <a:latin typeface="Times New Roman"/>
                <a:ea typeface="Times New Roman"/>
                <a:cs typeface="Times New Roman"/>
                <a:sym typeface="Times New Roman"/>
                <a:rtl val="0"/>
              </a:rPr>
            </a:br>
            <a:r>
              <a:rPr b="0" baseline="0" i="0" lang="en-US" sz="8900" u="none" cap="none" strike="noStrike">
                <a:solidFill>
                  <a:schemeClr val="lt1"/>
                </a:solidFill>
                <a:latin typeface="Times New Roman"/>
                <a:ea typeface="Times New Roman"/>
                <a:cs typeface="Times New Roman"/>
                <a:sym typeface="Times New Roman"/>
                <a:rtl val="0"/>
              </a:rPr>
              <a:t>and </a:t>
            </a:r>
            <a:br>
              <a:rPr b="0" baseline="0" i="0" lang="en-US" sz="8900" u="none" cap="none" strike="noStrike">
                <a:solidFill>
                  <a:schemeClr val="lt1"/>
                </a:solidFill>
                <a:latin typeface="Times New Roman"/>
                <a:ea typeface="Times New Roman"/>
                <a:cs typeface="Times New Roman"/>
                <a:sym typeface="Times New Roman"/>
                <a:rtl val="0"/>
              </a:rPr>
            </a:br>
            <a:r>
              <a:rPr b="0" baseline="0" i="0" lang="en-US" sz="8900" u="none" cap="none" strike="noStrike">
                <a:solidFill>
                  <a:schemeClr val="lt1"/>
                </a:solidFill>
                <a:latin typeface="Times New Roman"/>
                <a:ea typeface="Times New Roman"/>
                <a:cs typeface="Times New Roman"/>
                <a:sym typeface="Times New Roman"/>
                <a:rtl val="0"/>
              </a:rPr>
              <a:t>Comments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839787" y="585216"/>
            <a:ext cx="4024819" cy="1362453"/>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A Confession</a:t>
            </a:r>
          </a:p>
        </p:txBody>
      </p:sp>
      <p:sp>
        <p:nvSpPr>
          <p:cNvPr id="91" name="Shape 91"/>
          <p:cNvSpPr txBox="1"/>
          <p:nvPr>
            <p:ph idx="1" type="body"/>
          </p:nvPr>
        </p:nvSpPr>
        <p:spPr>
          <a:xfrm>
            <a:off x="5402644" y="987425"/>
            <a:ext cx="6172199" cy="4873623"/>
          </a:xfrm>
          <a:prstGeom prst="rect">
            <a:avLst/>
          </a:prstGeom>
          <a:solidFill>
            <a:srgbClr val="242C14"/>
          </a:solidFill>
          <a:ln>
            <a:noFill/>
          </a:ln>
        </p:spPr>
        <p:txBody>
          <a:bodyPr anchorCtr="0" anchor="t" bIns="45700" lIns="91425" rIns="91425" tIns="45700">
            <a:noAutofit/>
          </a:bodyPr>
          <a:lstStyle/>
          <a:p>
            <a:pPr indent="0" lvl="0" marL="0" marR="0" rtl="0" algn="l">
              <a:lnSpc>
                <a:spcPct val="114000"/>
              </a:lnSpc>
              <a:spcBef>
                <a:spcPts val="0"/>
              </a:spcBef>
              <a:spcAft>
                <a:spcPts val="0"/>
              </a:spcAft>
              <a:buClr>
                <a:srgbClr val="FFFFFF"/>
              </a:buClr>
              <a:buSzPct val="25000"/>
              <a:buFont typeface="Arial"/>
              <a:buNone/>
            </a:pPr>
            <a:r>
              <a:rPr b="0" baseline="0" i="0" lang="en-US" sz="5500" u="none" cap="none" strike="noStrike">
                <a:solidFill>
                  <a:srgbClr val="FFFFFF"/>
                </a:solidFill>
                <a:latin typeface="Times New Roman"/>
                <a:ea typeface="Times New Roman"/>
                <a:cs typeface="Times New Roman"/>
                <a:sym typeface="Times New Roman"/>
                <a:rtl val="0"/>
              </a:rPr>
              <a:t>MY NAME IS HEWARD WILKINSON AND I AM AN OXAHOLIC</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ph type="ctrTitle"/>
          </p:nvPr>
        </p:nvSpPr>
        <p:spPr>
          <a:xfrm>
            <a:off x="1552350" y="448456"/>
            <a:ext cx="8886900" cy="1466398"/>
          </a:xfrm>
          <a:prstGeom prst="rect">
            <a:avLst/>
          </a:prstGeom>
          <a:noFill/>
          <a:ln>
            <a:noFill/>
          </a:ln>
        </p:spPr>
        <p:txBody>
          <a:bodyPr anchorCtr="0" anchor="b" bIns="45700" lIns="91425" rIns="91425" tIns="45700">
            <a:noAutofit/>
          </a:bodyPr>
          <a:lstStyle/>
          <a:p>
            <a:pPr indent="0" lvl="0" marL="0" marR="0" rtl="0" algn="ctr">
              <a:lnSpc>
                <a:spcPct val="85000"/>
              </a:lnSpc>
              <a:spcBef>
                <a:spcPts val="0"/>
              </a:spcBef>
              <a:spcAft>
                <a:spcPts val="0"/>
              </a:spcAft>
              <a:buClr>
                <a:schemeClr val="lt1"/>
              </a:buClr>
              <a:buSzPct val="25000"/>
              <a:buFont typeface="Times New Roman"/>
              <a:buNone/>
            </a:pPr>
            <a:r>
              <a:rPr b="0" baseline="0" i="0" lang="en-US" sz="8900" u="none" cap="none" strike="noStrike">
                <a:solidFill>
                  <a:schemeClr val="lt1"/>
                </a:solidFill>
                <a:latin typeface="Times New Roman"/>
                <a:ea typeface="Times New Roman"/>
                <a:cs typeface="Times New Roman"/>
                <a:sym typeface="Times New Roman"/>
                <a:rtl val="0"/>
              </a:rPr>
              <a:t>Thank you!</a:t>
            </a:r>
          </a:p>
        </p:txBody>
      </p:sp>
      <p:sp>
        <p:nvSpPr>
          <p:cNvPr id="207" name="Shape 207"/>
          <p:cNvSpPr txBox="1"/>
          <p:nvPr>
            <p:ph idx="1" type="subTitle"/>
          </p:nvPr>
        </p:nvSpPr>
        <p:spPr>
          <a:xfrm>
            <a:off x="911736" y="2231448"/>
            <a:ext cx="10168127" cy="4324798"/>
          </a:xfrm>
          <a:prstGeom prst="rect">
            <a:avLst/>
          </a:prstGeom>
          <a:noFill/>
          <a:ln>
            <a:noFill/>
          </a:ln>
        </p:spPr>
        <p:txBody>
          <a:bodyPr anchorCtr="0" anchor="t" bIns="45700" lIns="91425" rIns="91425" tIns="45700">
            <a:noAutofit/>
          </a:bodyPr>
          <a:lstStyle/>
          <a:p>
            <a:pPr indent="0" lvl="0" marL="0" marR="0" rtl="0" algn="ctr">
              <a:lnSpc>
                <a:spcPct val="80000"/>
              </a:lnSpc>
              <a:spcBef>
                <a:spcPts val="0"/>
              </a:spcBef>
              <a:spcAft>
                <a:spcPts val="0"/>
              </a:spcAft>
              <a:buClr>
                <a:schemeClr val="accent1"/>
              </a:buClr>
              <a:buSzPct val="25000"/>
              <a:buFont typeface="Arial"/>
              <a:buNone/>
            </a:pPr>
            <a:r>
              <a:rPr b="0" baseline="0" i="0" lang="en-US" sz="5500" u="none" cap="none" strike="noStrike">
                <a:solidFill>
                  <a:schemeClr val="lt1"/>
                </a:solidFill>
                <a:latin typeface="Times New Roman"/>
                <a:ea typeface="Times New Roman"/>
                <a:cs typeface="Times New Roman"/>
                <a:sym typeface="Times New Roman"/>
                <a:rtl val="0"/>
              </a:rPr>
              <a:t>Dr. Heward Wilkinson</a:t>
            </a:r>
          </a:p>
          <a:p>
            <a:pPr indent="0" lvl="0" marL="0" marR="0" rtl="0" algn="ctr">
              <a:lnSpc>
                <a:spcPct val="80000"/>
              </a:lnSpc>
              <a:spcBef>
                <a:spcPts val="0"/>
              </a:spcBef>
              <a:spcAft>
                <a:spcPts val="0"/>
              </a:spcAft>
              <a:buClr>
                <a:schemeClr val="accent1"/>
              </a:buClr>
              <a:buFont typeface="Arial"/>
              <a:buNone/>
            </a:pPr>
            <a:r>
              <a:t/>
            </a:r>
            <a:endParaRPr b="1" baseline="0" i="0" sz="800" u="none" cap="none" strike="noStrike">
              <a:solidFill>
                <a:schemeClr val="lt1"/>
              </a:solidFill>
              <a:latin typeface="Times New Roman"/>
              <a:ea typeface="Times New Roman"/>
              <a:cs typeface="Times New Roman"/>
              <a:sym typeface="Times New Roman"/>
              <a:rtl val="0"/>
            </a:endParaRPr>
          </a:p>
          <a:p>
            <a:pPr indent="0" lvl="0" marL="0" marR="0" rtl="0" algn="ctr">
              <a:lnSpc>
                <a:spcPct val="150000"/>
              </a:lnSpc>
              <a:spcBef>
                <a:spcPts val="0"/>
              </a:spcBef>
              <a:spcAft>
                <a:spcPts val="0"/>
              </a:spcAft>
              <a:buClr>
                <a:schemeClr val="accent1"/>
              </a:buClr>
              <a:buSzPct val="25000"/>
              <a:buFont typeface="Arial"/>
              <a:buNone/>
            </a:pPr>
            <a:r>
              <a:rPr b="0" baseline="0" i="0" lang="en-US" sz="3400" u="none" cap="none" strike="noStrike">
                <a:solidFill>
                  <a:schemeClr val="accent6"/>
                </a:solidFill>
                <a:latin typeface="Times New Roman"/>
                <a:ea typeface="Times New Roman"/>
                <a:cs typeface="Times New Roman"/>
                <a:sym typeface="Times New Roman"/>
                <a:rtl val="0"/>
              </a:rPr>
              <a:t>http://hewardwilkinson.co.uk</a:t>
            </a:r>
          </a:p>
          <a:p>
            <a:pPr indent="0" lvl="0" marL="0" marR="0" rtl="0" algn="ctr">
              <a:lnSpc>
                <a:spcPct val="150000"/>
              </a:lnSpc>
              <a:spcBef>
                <a:spcPts val="0"/>
              </a:spcBef>
              <a:spcAft>
                <a:spcPts val="0"/>
              </a:spcAft>
              <a:buClr>
                <a:schemeClr val="accent1"/>
              </a:buClr>
              <a:buSzPct val="25000"/>
              <a:buFont typeface="Arial"/>
              <a:buNone/>
            </a:pPr>
            <a:r>
              <a:rPr b="0" baseline="0" i="0" lang="en-US" sz="3400" u="none" cap="none" strike="noStrike">
                <a:solidFill>
                  <a:schemeClr val="accent6"/>
                </a:solidFill>
                <a:latin typeface="Times New Roman"/>
                <a:ea typeface="Times New Roman"/>
                <a:cs typeface="Times New Roman"/>
                <a:sym typeface="Times New Roman"/>
                <a:rtl val="0"/>
              </a:rPr>
              <a:t>http://hewardwilkinson.co.uk/writings</a:t>
            </a:r>
          </a:p>
          <a:p>
            <a:pPr indent="0" lvl="0" marL="0" marR="0" rtl="0" algn="ctr">
              <a:lnSpc>
                <a:spcPct val="150000"/>
              </a:lnSpc>
              <a:spcBef>
                <a:spcPts val="0"/>
              </a:spcBef>
              <a:spcAft>
                <a:spcPts val="0"/>
              </a:spcAft>
              <a:buClr>
                <a:schemeClr val="accent1"/>
              </a:buClr>
              <a:buSzPct val="25000"/>
              <a:buFont typeface="Arial"/>
              <a:buNone/>
            </a:pPr>
            <a:r>
              <a:rPr b="0" baseline="0" i="0" lang="en-US" sz="3400" u="none" cap="none" strike="noStrike">
                <a:solidFill>
                  <a:schemeClr val="accent6"/>
                </a:solidFill>
                <a:latin typeface="Times New Roman"/>
                <a:ea typeface="Times New Roman"/>
                <a:cs typeface="Times New Roman"/>
                <a:sym typeface="Times New Roman"/>
                <a:rtl val="0"/>
              </a:rPr>
              <a:t>hewardwilkinson@gmail.com</a:t>
            </a:r>
          </a:p>
          <a:p>
            <a:pPr indent="0" lvl="0" marL="0" marR="0" rtl="0" algn="ctr">
              <a:lnSpc>
                <a:spcPct val="100000"/>
              </a:lnSpc>
              <a:spcBef>
                <a:spcPts val="600"/>
              </a:spcBef>
              <a:spcAft>
                <a:spcPts val="0"/>
              </a:spcAft>
              <a:buClr>
                <a:schemeClr val="accent1"/>
              </a:buClr>
              <a:buSzPct val="25000"/>
              <a:buFont typeface="Arial"/>
              <a:buNone/>
            </a:pPr>
            <a:r>
              <a:rPr b="0" baseline="0" i="0" lang="en-US" sz="3400" u="none" cap="none" strike="noStrike">
                <a:solidFill>
                  <a:schemeClr val="accent6"/>
                </a:solidFill>
                <a:latin typeface="Times New Roman"/>
                <a:ea typeface="Times New Roman"/>
                <a:cs typeface="Times New Roman"/>
                <a:sym typeface="Times New Roman"/>
                <a:rtl val="0"/>
              </a:rPr>
              <a:t>http://www.shakespeareoxfordfellowship.org/wp-content/uploads/Wilkinson.Cordelia.pdf</a:t>
            </a:r>
          </a:p>
          <a:p>
            <a:pPr indent="0" lvl="0" marL="0" marR="0" rtl="0" algn="ctr">
              <a:lnSpc>
                <a:spcPct val="80000"/>
              </a:lnSpc>
              <a:spcBef>
                <a:spcPts val="0"/>
              </a:spcBef>
              <a:spcAft>
                <a:spcPts val="0"/>
              </a:spcAft>
              <a:buClr>
                <a:schemeClr val="accent1"/>
              </a:buClr>
              <a:buFont typeface="Arial"/>
              <a:buNone/>
            </a:pPr>
            <a:r>
              <a:t/>
            </a:r>
            <a:endParaRPr b="1" baseline="0" i="0" sz="3400" u="none" cap="none" strike="noStrike">
              <a:solidFill>
                <a:schemeClr val="lt1"/>
              </a:solidFill>
              <a:latin typeface="Times New Roman"/>
              <a:ea typeface="Times New Roman"/>
              <a:cs typeface="Times New Roman"/>
              <a:sym typeface="Times New Roman"/>
              <a:rtl val="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1261870" y="365760"/>
            <a:ext cx="9692640" cy="1325562"/>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Shared Symptoms</a:t>
            </a:r>
          </a:p>
        </p:txBody>
      </p:sp>
      <p:sp>
        <p:nvSpPr>
          <p:cNvPr id="97" name="Shape 97"/>
          <p:cNvSpPr txBox="1"/>
          <p:nvPr>
            <p:ph idx="1" type="body"/>
          </p:nvPr>
        </p:nvSpPr>
        <p:spPr>
          <a:xfrm>
            <a:off x="1261870" y="1828800"/>
            <a:ext cx="9295293" cy="4351335"/>
          </a:xfrm>
          <a:prstGeom prst="rect">
            <a:avLst/>
          </a:prstGeom>
          <a:noFill/>
          <a:ln cap="flat" cmpd="sng" w="9525">
            <a:solidFill>
              <a:srgbClr val="F3F3F3">
                <a:alpha val="0"/>
              </a:srgbClr>
            </a:solidFill>
            <a:prstDash val="solid"/>
            <a:round/>
            <a:headEnd len="med" w="med" type="none"/>
            <a:tailEnd len="med" w="med" type="none"/>
          </a:ln>
        </p:spPr>
        <p:txBody>
          <a:bodyPr anchorCtr="0" anchor="t" bIns="45700" lIns="91425" rIns="91425" tIns="45700">
            <a:noAutofit/>
          </a:bodyPr>
          <a:lstStyle/>
          <a:p>
            <a:pPr indent="0" lvl="0" marL="152400" marR="0" rtl="0" algn="l">
              <a:lnSpc>
                <a:spcPct val="115000"/>
              </a:lnSpc>
              <a:spcBef>
                <a:spcPts val="0"/>
              </a:spcBef>
              <a:spcAft>
                <a:spcPts val="0"/>
              </a:spcAft>
              <a:buClr>
                <a:schemeClr val="l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A Matching Counter-Addiction on the side of Stratford</a:t>
            </a:r>
          </a:p>
          <a:p>
            <a:pPr indent="0" lvl="0" marL="152400" marR="0" rtl="0" algn="l">
              <a:lnSpc>
                <a:spcPct val="115000"/>
              </a:lnSpc>
              <a:spcBef>
                <a:spcPts val="0"/>
              </a:spcBef>
              <a:spcAft>
                <a:spcPts val="0"/>
              </a:spcAft>
              <a:buClr>
                <a:schemeClr val="lt1"/>
              </a:buClr>
              <a:buFont typeface="Arial"/>
              <a:buNone/>
            </a:pPr>
            <a:r>
              <a:t/>
            </a:r>
            <a:endParaRPr b="0" baseline="0" i="0" sz="3400" u="none" cap="none" strike="noStrike">
              <a:solidFill>
                <a:schemeClr val="lt1"/>
              </a:solidFill>
              <a:latin typeface="Times New Roman"/>
              <a:ea typeface="Times New Roman"/>
              <a:cs typeface="Times New Roman"/>
              <a:sym typeface="Times New Roman"/>
              <a:rtl val="0"/>
            </a:endParaRPr>
          </a:p>
          <a:p>
            <a:pPr indent="0" lvl="0" marL="152400" marR="0" rtl="0" algn="l">
              <a:lnSpc>
                <a:spcPct val="115000"/>
              </a:lnSpc>
              <a:spcBef>
                <a:spcPts val="0"/>
              </a:spcBef>
              <a:spcAft>
                <a:spcPts val="0"/>
              </a:spcAft>
              <a:buClr>
                <a:schemeClr val="l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Are All Addictions Counter-Addictions? What would ours be countering?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1261870" y="365760"/>
            <a:ext cx="9692640" cy="1325562"/>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Hamlet to the players…</a:t>
            </a:r>
          </a:p>
        </p:txBody>
      </p:sp>
      <p:sp>
        <p:nvSpPr>
          <p:cNvPr id="103" name="Shape 103"/>
          <p:cNvSpPr txBox="1"/>
          <p:nvPr>
            <p:ph idx="1" type="body"/>
          </p:nvPr>
        </p:nvSpPr>
        <p:spPr>
          <a:xfrm>
            <a:off x="1261870" y="1828800"/>
            <a:ext cx="9295293" cy="4351335"/>
          </a:xfrm>
          <a:prstGeom prst="rect">
            <a:avLst/>
          </a:prstGeom>
          <a:noFill/>
          <a:ln cap="flat" cmpd="sng" w="9525">
            <a:solidFill>
              <a:srgbClr val="F3F3F3">
                <a:alpha val="0"/>
              </a:srgbClr>
            </a:solidFill>
            <a:prstDash val="solid"/>
            <a:round/>
            <a:headEnd len="med" w="med" type="none"/>
            <a:tailEnd len="med" w="med" type="none"/>
          </a:ln>
        </p:spPr>
        <p:txBody>
          <a:bodyPr anchorCtr="0" anchor="t" bIns="45700" lIns="91425" rIns="91425" tIns="45700">
            <a:noAutofit/>
          </a:bodyPr>
          <a:lstStyle/>
          <a:p>
            <a:pPr indent="-2541" lvl="0" marL="154941" marR="0" rtl="0" algn="l">
              <a:lnSpc>
                <a:spcPct val="115000"/>
              </a:lnSpc>
              <a:spcBef>
                <a:spcPts val="0"/>
              </a:spcBef>
              <a:spcAft>
                <a:spcPts val="0"/>
              </a:spcAft>
              <a:buClr>
                <a:schemeClr val="accen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‘...o’erstep not the modesty of nature: for any thing so overdone is from the purpose of playing, whose end, both at the first and now, was and is, to hold, as ‘twere, the mirror up to nature, to show virtue her own feature, scorn her own image, and the very age and body of the time his form and pressure.’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Hamlet’s version of the ancient concept of  Mimesis</a:t>
            </a:r>
          </a:p>
        </p:txBody>
      </p:sp>
      <p:sp>
        <p:nvSpPr>
          <p:cNvPr id="109" name="Shape 109"/>
          <p:cNvSpPr txBox="1"/>
          <p:nvPr>
            <p:ph idx="1" type="body"/>
          </p:nvPr>
        </p:nvSpPr>
        <p:spPr>
          <a:xfrm>
            <a:off x="838200" y="2121407"/>
            <a:ext cx="5181600" cy="4055555"/>
          </a:xfrm>
          <a:prstGeom prst="rect">
            <a:avLst/>
          </a:prstGeom>
          <a:solidFill>
            <a:srgbClr val="242C14"/>
          </a:solidFill>
          <a:ln>
            <a:noFill/>
          </a:ln>
        </p:spPr>
        <p:txBody>
          <a:bodyPr anchorCtr="0" anchor="t" bIns="45700" lIns="91425" rIns="91425" tIns="45700">
            <a:noAutofit/>
          </a:bodyPr>
          <a:lstStyle/>
          <a:p>
            <a:pPr indent="0" lvl="0" marL="0" marR="0" rtl="0" algn="l">
              <a:lnSpc>
                <a:spcPct val="114000"/>
              </a:lnSpc>
              <a:spcBef>
                <a:spcPts val="0"/>
              </a:spcBef>
              <a:spcAft>
                <a:spcPts val="0"/>
              </a:spcAft>
              <a:buClr>
                <a:schemeClr val="l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What’s he to Hecuba?</a:t>
            </a:r>
          </a:p>
          <a:p>
            <a:pPr indent="0" lvl="0" marL="0" marR="0" rtl="0" algn="l">
              <a:lnSpc>
                <a:spcPct val="90000"/>
              </a:lnSpc>
              <a:spcBef>
                <a:spcPts val="1000"/>
              </a:spcBef>
              <a:spcAft>
                <a:spcPts val="0"/>
              </a:spcAft>
              <a:buClr>
                <a:schemeClr val="lt1"/>
              </a:buClr>
              <a:buFont typeface="Arial"/>
              <a:buNone/>
            </a:pPr>
            <a:r>
              <a:t/>
            </a:r>
            <a:endParaRPr b="0" baseline="0" i="0" sz="3400" u="none" cap="none" strike="noStrike">
              <a:solidFill>
                <a:schemeClr val="lt1"/>
              </a:solidFill>
              <a:latin typeface="Times New Roman"/>
              <a:ea typeface="Times New Roman"/>
              <a:cs typeface="Times New Roman"/>
              <a:sym typeface="Times New Roman"/>
              <a:rtl val="0"/>
            </a:endParaRPr>
          </a:p>
        </p:txBody>
      </p:sp>
      <p:sp>
        <p:nvSpPr>
          <p:cNvPr id="110" name="Shape 110"/>
          <p:cNvSpPr txBox="1"/>
          <p:nvPr>
            <p:ph idx="2" type="body"/>
          </p:nvPr>
        </p:nvSpPr>
        <p:spPr>
          <a:xfrm>
            <a:off x="6172200" y="2121407"/>
            <a:ext cx="5181600" cy="4055556"/>
          </a:xfrm>
          <a:prstGeom prst="rect">
            <a:avLst/>
          </a:prstGeom>
          <a:solidFill>
            <a:srgbClr val="242C14"/>
          </a:solidFill>
          <a:ln>
            <a:noFill/>
          </a:ln>
        </p:spPr>
        <p:txBody>
          <a:bodyPr anchorCtr="0" anchor="t" bIns="45700" lIns="91425" rIns="91425" tIns="45700">
            <a:noAutofit/>
          </a:bodyPr>
          <a:lstStyle/>
          <a:p>
            <a:pPr indent="0" lvl="0" marL="0" marR="0" rtl="0" algn="l">
              <a:lnSpc>
                <a:spcPct val="114000"/>
              </a:lnSpc>
              <a:spcBef>
                <a:spcPts val="0"/>
              </a:spcBef>
              <a:spcAft>
                <a:spcPts val="0"/>
              </a:spcAft>
              <a:buClr>
                <a:schemeClr val="l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The Play’s the thing. </a:t>
            </a:r>
          </a:p>
          <a:p>
            <a:pPr indent="0" lvl="0" marL="0" marR="0" rtl="0" algn="l">
              <a:lnSpc>
                <a:spcPct val="114000"/>
              </a:lnSpc>
              <a:spcBef>
                <a:spcPts val="1000"/>
              </a:spcBef>
              <a:spcAft>
                <a:spcPts val="0"/>
              </a:spcAft>
              <a:buClr>
                <a:schemeClr val="lt1"/>
              </a:buClr>
              <a:buSzPct val="25000"/>
              <a:buFont typeface="Arial"/>
              <a:buNone/>
            </a:pPr>
            <a:r>
              <a:rPr b="0" baseline="0" i="0" lang="en-US" sz="3400" u="none" cap="none" strike="noStrike">
                <a:solidFill>
                  <a:schemeClr val="lt1"/>
                </a:solidFill>
                <a:latin typeface="Times New Roman"/>
                <a:ea typeface="Times New Roman"/>
                <a:cs typeface="Times New Roman"/>
                <a:sym typeface="Times New Roman"/>
                <a:rtl val="0"/>
              </a:rPr>
              <a:t>Wherein I’ll catch the conscience of the King</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839787"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Authorship Orientation</a:t>
            </a:r>
          </a:p>
        </p:txBody>
      </p:sp>
      <p:sp>
        <p:nvSpPr>
          <p:cNvPr id="116" name="Shape 116"/>
          <p:cNvSpPr txBox="1"/>
          <p:nvPr>
            <p:ph idx="1" type="body"/>
          </p:nvPr>
        </p:nvSpPr>
        <p:spPr>
          <a:xfrm>
            <a:off x="839787" y="1681163"/>
            <a:ext cx="5157787" cy="823912"/>
          </a:xfrm>
          <a:prstGeom prst="rect">
            <a:avLst/>
          </a:prstGeom>
          <a:solidFill>
            <a:schemeClr val="accent1"/>
          </a:solidFill>
          <a:ln>
            <a:noFill/>
          </a:ln>
        </p:spPr>
        <p:txBody>
          <a:bodyPr anchorCtr="0" anchor="b" bIns="45700" lIns="91425" rIns="91425" tIns="45700">
            <a:noAutofit/>
          </a:bodyPr>
          <a:lstStyle/>
          <a:p>
            <a:pPr indent="0" lvl="0" marL="0" marR="0" rtl="0" algn="l">
              <a:lnSpc>
                <a:spcPct val="114000"/>
              </a:lnSpc>
              <a:spcBef>
                <a:spcPts val="0"/>
              </a:spcBef>
              <a:spcAft>
                <a:spcPts val="0"/>
              </a:spcAft>
              <a:buClr>
                <a:schemeClr val="lt1"/>
              </a:buClr>
              <a:buSzPct val="25000"/>
              <a:buFont typeface="Arial"/>
              <a:buNone/>
            </a:pPr>
            <a:r>
              <a:rPr b="1" baseline="0" i="0" lang="en-US" sz="3400" u="none" cap="none" strike="noStrike">
                <a:solidFill>
                  <a:schemeClr val="lt1"/>
                </a:solidFill>
                <a:latin typeface="Times New Roman"/>
                <a:ea typeface="Times New Roman"/>
                <a:cs typeface="Times New Roman"/>
                <a:sym typeface="Times New Roman"/>
                <a:rtl val="0"/>
              </a:rPr>
              <a:t>Factual Enquiry </a:t>
            </a:r>
          </a:p>
        </p:txBody>
      </p:sp>
      <p:sp>
        <p:nvSpPr>
          <p:cNvPr id="117" name="Shape 117"/>
          <p:cNvSpPr txBox="1"/>
          <p:nvPr>
            <p:ph idx="2" type="body"/>
          </p:nvPr>
        </p:nvSpPr>
        <p:spPr>
          <a:xfrm>
            <a:off x="839787" y="2505075"/>
            <a:ext cx="5157787" cy="3684588"/>
          </a:xfrm>
          <a:prstGeom prst="rect">
            <a:avLst/>
          </a:prstGeom>
          <a:solidFill>
            <a:schemeClr val="accent4"/>
          </a:solidFill>
          <a:ln>
            <a:noFill/>
          </a:ln>
        </p:spPr>
        <p:txBody>
          <a:bodyPr anchorCtr="0" anchor="t" bIns="45700" lIns="91425" rIns="91425" tIns="45700">
            <a:noAutofit/>
          </a:bodyPr>
          <a:lstStyle/>
          <a:p>
            <a:pPr indent="-228600" lvl="0" marL="228600" marR="0" rtl="0" algn="l">
              <a:lnSpc>
                <a:spcPct val="114000"/>
              </a:lnSpc>
              <a:spcBef>
                <a:spcPts val="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Oxfordians </a:t>
            </a:r>
          </a:p>
        </p:txBody>
      </p:sp>
      <p:sp>
        <p:nvSpPr>
          <p:cNvPr id="118" name="Shape 118"/>
          <p:cNvSpPr txBox="1"/>
          <p:nvPr>
            <p:ph idx="3" type="body"/>
          </p:nvPr>
        </p:nvSpPr>
        <p:spPr>
          <a:xfrm>
            <a:off x="6172200" y="1681163"/>
            <a:ext cx="5183186" cy="823912"/>
          </a:xfrm>
          <a:prstGeom prst="rect">
            <a:avLst/>
          </a:prstGeom>
          <a:solidFill>
            <a:schemeClr val="accent1"/>
          </a:solidFill>
          <a:ln>
            <a:noFill/>
          </a:ln>
        </p:spPr>
        <p:txBody>
          <a:bodyPr anchorCtr="0" anchor="b" bIns="45700" lIns="91425" rIns="91425" tIns="45700">
            <a:noAutofit/>
          </a:bodyPr>
          <a:lstStyle/>
          <a:p>
            <a:pPr indent="0" lvl="0" marL="0" marR="0" rtl="0" algn="l">
              <a:lnSpc>
                <a:spcPct val="114000"/>
              </a:lnSpc>
              <a:spcBef>
                <a:spcPts val="0"/>
              </a:spcBef>
              <a:spcAft>
                <a:spcPts val="0"/>
              </a:spcAft>
              <a:buClr>
                <a:schemeClr val="lt1"/>
              </a:buClr>
              <a:buSzPct val="25000"/>
              <a:buFont typeface="Arial"/>
              <a:buNone/>
            </a:pPr>
            <a:r>
              <a:rPr b="1" baseline="0" i="0" lang="en-US" sz="3400" u="none" cap="none" strike="noStrike">
                <a:solidFill>
                  <a:schemeClr val="lt1"/>
                </a:solidFill>
                <a:latin typeface="Times New Roman"/>
                <a:ea typeface="Times New Roman"/>
                <a:cs typeface="Times New Roman"/>
                <a:sym typeface="Times New Roman"/>
                <a:rtl val="0"/>
              </a:rPr>
              <a:t>Art for Art’s Sake </a:t>
            </a:r>
          </a:p>
        </p:txBody>
      </p:sp>
      <p:sp>
        <p:nvSpPr>
          <p:cNvPr id="119" name="Shape 119"/>
          <p:cNvSpPr txBox="1"/>
          <p:nvPr>
            <p:ph idx="4" type="body"/>
          </p:nvPr>
        </p:nvSpPr>
        <p:spPr>
          <a:xfrm>
            <a:off x="6172200" y="2505075"/>
            <a:ext cx="5183186" cy="3684588"/>
          </a:xfrm>
          <a:prstGeom prst="rect">
            <a:avLst/>
          </a:prstGeom>
          <a:solidFill>
            <a:schemeClr val="accent4"/>
          </a:solidFill>
          <a:ln>
            <a:noFill/>
          </a:ln>
        </p:spPr>
        <p:txBody>
          <a:bodyPr anchorCtr="0" anchor="t" bIns="45700" lIns="91425" rIns="91425" tIns="45700">
            <a:noAutofit/>
          </a:bodyPr>
          <a:lstStyle/>
          <a:p>
            <a:pPr indent="-228600" lvl="0" marL="228600" marR="0" rtl="0" algn="l">
              <a:lnSpc>
                <a:spcPct val="114000"/>
              </a:lnSpc>
              <a:spcBef>
                <a:spcPts val="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Shapiro</a:t>
            </a:r>
          </a:p>
          <a:p>
            <a:pPr indent="-228600" lvl="0" marL="228600" marR="0" rtl="0" algn="l">
              <a:lnSpc>
                <a:spcPct val="114000"/>
              </a:lnSpc>
              <a:spcBef>
                <a:spcPts val="100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Wilde</a:t>
            </a:r>
          </a:p>
          <a:p>
            <a:pPr indent="-228600" lvl="0" marL="228600" marR="0" rtl="0" algn="l">
              <a:lnSpc>
                <a:spcPct val="114000"/>
              </a:lnSpc>
              <a:spcBef>
                <a:spcPts val="100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Eliot</a:t>
            </a:r>
          </a:p>
          <a:p>
            <a:pPr indent="-228600" lvl="0" marL="228600" marR="0" rtl="0" algn="l">
              <a:lnSpc>
                <a:spcPct val="114000"/>
              </a:lnSpc>
              <a:spcBef>
                <a:spcPts val="100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Wimsatt and Beardsley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1261870" y="410729"/>
            <a:ext cx="9692700" cy="147803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Font typeface="Times New Roman"/>
              <a:buNone/>
            </a:pPr>
            <a:r>
              <a:t/>
            </a:r>
            <a:endParaRPr b="0" baseline="0" i="0" sz="5150" u="none" cap="none" strike="noStrike">
              <a:solidFill>
                <a:schemeClr val="lt1"/>
              </a:solidFill>
              <a:latin typeface="Times New Roman"/>
              <a:ea typeface="Times New Roman"/>
              <a:cs typeface="Times New Roman"/>
              <a:sym typeface="Times New Roman"/>
              <a:rtl val="0"/>
            </a:endParaRPr>
          </a:p>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Implicit models as beliefs, and the intractability of persuasion</a:t>
            </a:r>
          </a:p>
        </p:txBody>
      </p:sp>
      <p:sp>
        <p:nvSpPr>
          <p:cNvPr id="125" name="Shape 125"/>
          <p:cNvSpPr txBox="1"/>
          <p:nvPr>
            <p:ph idx="1" type="body"/>
          </p:nvPr>
        </p:nvSpPr>
        <p:spPr>
          <a:xfrm>
            <a:off x="1261870" y="2128600"/>
            <a:ext cx="8595359" cy="435133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To understand the belief dimension is to implicitly see the total context</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The philosophical assumptions</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The nature of rigid models in forcing us to be unable to raise our eyes from the foreground</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If we turn to the background we begin to see Historicity, the implicit temporality of the background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1261870" y="410729"/>
            <a:ext cx="9692700" cy="1478030"/>
          </a:xfrm>
          <a:prstGeom prst="rect">
            <a:avLst/>
          </a:prstGeom>
          <a:noFill/>
          <a:ln>
            <a:noFill/>
          </a:ln>
        </p:spPr>
        <p:txBody>
          <a:bodyPr anchorCtr="0" anchor="b"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Moments of Nuance </a:t>
            </a:r>
          </a:p>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Reveal Texture of Authoriality </a:t>
            </a:r>
          </a:p>
        </p:txBody>
      </p:sp>
      <p:sp>
        <p:nvSpPr>
          <p:cNvPr id="131" name="Shape 131"/>
          <p:cNvSpPr txBox="1"/>
          <p:nvPr>
            <p:ph idx="1" type="body"/>
          </p:nvPr>
        </p:nvSpPr>
        <p:spPr>
          <a:xfrm>
            <a:off x="1261870" y="2128600"/>
            <a:ext cx="8595359" cy="435133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Different lived experiences, history and Background of the Persons and Personae</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Rich, subtle, infinite Contexts and Experiences</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Uniqueness and respective contexts</a:t>
            </a:r>
          </a:p>
          <a:p>
            <a:pPr indent="0" lvl="0" marL="0" marR="0" rtl="0" algn="l">
              <a:lnSpc>
                <a:spcPct val="90000"/>
              </a:lnSpc>
              <a:spcBef>
                <a:spcPts val="1600"/>
              </a:spcBef>
              <a:spcAft>
                <a:spcPts val="0"/>
              </a:spcAft>
              <a:buClr>
                <a:schemeClr val="accent1"/>
              </a:buClr>
              <a:buSzPct val="25000"/>
              <a:buFont typeface="Arial"/>
              <a:buNone/>
            </a:pPr>
            <a:r>
              <a:rPr b="0" baseline="0" i="0" lang="en-US" sz="3400" u="none" cap="none" strike="noStrike">
                <a:solidFill>
                  <a:srgbClr val="FFFFFF"/>
                </a:solidFill>
                <a:latin typeface="Times New Roman"/>
                <a:ea typeface="Times New Roman"/>
                <a:cs typeface="Times New Roman"/>
                <a:sym typeface="Times New Roman"/>
                <a:rtl val="0"/>
              </a:rPr>
              <a:t>Can’t be reduced to a linear theory of events and facts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839787"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spcAft>
                <a:spcPts val="0"/>
              </a:spcAft>
              <a:buClr>
                <a:schemeClr val="lt1"/>
              </a:buClr>
              <a:buSzPct val="25000"/>
              <a:buFont typeface="Times New Roman"/>
              <a:buNone/>
            </a:pPr>
            <a:r>
              <a:rPr b="0" baseline="0" i="0" lang="en-US" sz="5500" u="none" cap="none" strike="noStrike">
                <a:solidFill>
                  <a:schemeClr val="lt1"/>
                </a:solidFill>
                <a:latin typeface="Times New Roman"/>
                <a:ea typeface="Times New Roman"/>
                <a:cs typeface="Times New Roman"/>
                <a:sym typeface="Times New Roman"/>
                <a:rtl val="0"/>
              </a:rPr>
              <a:t>Two Illustrations of Historicity</a:t>
            </a:r>
          </a:p>
        </p:txBody>
      </p:sp>
      <p:sp>
        <p:nvSpPr>
          <p:cNvPr id="137" name="Shape 137"/>
          <p:cNvSpPr txBox="1"/>
          <p:nvPr>
            <p:ph idx="1" type="body"/>
          </p:nvPr>
        </p:nvSpPr>
        <p:spPr>
          <a:xfrm>
            <a:off x="839787" y="1681163"/>
            <a:ext cx="5157787" cy="823912"/>
          </a:xfrm>
          <a:prstGeom prst="rect">
            <a:avLst/>
          </a:prstGeom>
          <a:solidFill>
            <a:schemeClr val="accent1"/>
          </a:solidFill>
          <a:ln>
            <a:noFill/>
          </a:ln>
        </p:spPr>
        <p:txBody>
          <a:bodyPr anchorCtr="0" anchor="b" bIns="45700" lIns="91425" rIns="91425" tIns="45700">
            <a:noAutofit/>
          </a:bodyPr>
          <a:lstStyle/>
          <a:p>
            <a:pPr indent="0" lvl="0" marL="0" marR="0" rtl="0" algn="l">
              <a:lnSpc>
                <a:spcPct val="114000"/>
              </a:lnSpc>
              <a:spcBef>
                <a:spcPts val="0"/>
              </a:spcBef>
              <a:spcAft>
                <a:spcPts val="0"/>
              </a:spcAft>
              <a:buClr>
                <a:schemeClr val="lt1"/>
              </a:buClr>
              <a:buSzPct val="25000"/>
              <a:buFont typeface="Arial"/>
              <a:buNone/>
            </a:pPr>
            <a:r>
              <a:rPr b="1" baseline="0" i="0" lang="en-US" sz="3400" u="none" cap="none" strike="noStrike">
                <a:solidFill>
                  <a:schemeClr val="lt1"/>
                </a:solidFill>
                <a:latin typeface="Times New Roman"/>
                <a:ea typeface="Times New Roman"/>
                <a:cs typeface="Times New Roman"/>
                <a:sym typeface="Times New Roman"/>
                <a:rtl val="0"/>
              </a:rPr>
              <a:t>HEINEKEN</a:t>
            </a:r>
          </a:p>
        </p:txBody>
      </p:sp>
      <p:sp>
        <p:nvSpPr>
          <p:cNvPr id="138" name="Shape 138"/>
          <p:cNvSpPr txBox="1"/>
          <p:nvPr>
            <p:ph idx="2" type="body"/>
          </p:nvPr>
        </p:nvSpPr>
        <p:spPr>
          <a:xfrm>
            <a:off x="816677" y="2516641"/>
            <a:ext cx="5157787" cy="3684588"/>
          </a:xfrm>
          <a:prstGeom prst="rect">
            <a:avLst/>
          </a:prstGeom>
          <a:solidFill>
            <a:schemeClr val="accent4"/>
          </a:solidFill>
          <a:ln>
            <a:noFill/>
          </a:ln>
        </p:spPr>
        <p:txBody>
          <a:bodyPr anchorCtr="0" anchor="t" bIns="45700" lIns="91425" rIns="91425" tIns="45700">
            <a:noAutofit/>
          </a:bodyPr>
          <a:lstStyle/>
          <a:p>
            <a:pPr indent="-228600" lvl="0" marL="228600" marR="0" rtl="0" algn="l">
              <a:lnSpc>
                <a:spcPct val="114000"/>
              </a:lnSpc>
              <a:spcBef>
                <a:spcPts val="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80’s</a:t>
            </a:r>
          </a:p>
          <a:p>
            <a:pPr indent="-228600" lvl="0" marL="228600" marR="0" rtl="0" algn="l">
              <a:lnSpc>
                <a:spcPct val="114000"/>
              </a:lnSpc>
              <a:spcBef>
                <a:spcPts val="1000"/>
              </a:spcBef>
              <a:spcAft>
                <a:spcPts val="0"/>
              </a:spcAft>
              <a:buClr>
                <a:schemeClr val="lt1"/>
              </a:buClr>
              <a:buSzPct val="100000"/>
              <a:buFont typeface="Arial"/>
              <a:buChar char="•"/>
            </a:pPr>
            <a:r>
              <a:rPr b="0" baseline="0" i="0" lang="en-US" sz="2400" u="sng" cap="none" strike="noStrike">
                <a:solidFill>
                  <a:schemeClr val="hlink"/>
                </a:solidFill>
                <a:latin typeface="Times New Roman"/>
                <a:ea typeface="Times New Roman"/>
                <a:cs typeface="Times New Roman"/>
                <a:sym typeface="Times New Roman"/>
                <a:hlinkClick r:id="rId3"/>
                <a:rtl val="0"/>
              </a:rPr>
              <a:t>https://www.youtube.com/watch?v=d7waiVCP-io</a:t>
            </a:r>
          </a:p>
          <a:p>
            <a:pPr indent="-228600" lvl="0" marL="228600" marR="0" rtl="0" algn="l">
              <a:lnSpc>
                <a:spcPct val="114000"/>
              </a:lnSpc>
              <a:spcBef>
                <a:spcPts val="1000"/>
              </a:spcBef>
              <a:spcAft>
                <a:spcPts val="0"/>
              </a:spcAft>
              <a:buClr>
                <a:schemeClr val="lt1"/>
              </a:buClr>
              <a:buFont typeface="Arial"/>
              <a:buChar char="•"/>
            </a:pPr>
            <a:r>
              <a:t/>
            </a:r>
            <a:endParaRPr b="0" baseline="0" i="0" sz="3400" u="none" cap="none" strike="noStrike">
              <a:solidFill>
                <a:schemeClr val="lt1"/>
              </a:solidFill>
              <a:latin typeface="Times New Roman"/>
              <a:ea typeface="Times New Roman"/>
              <a:cs typeface="Times New Roman"/>
              <a:sym typeface="Times New Roman"/>
              <a:rtl val="0"/>
            </a:endParaRPr>
          </a:p>
        </p:txBody>
      </p:sp>
      <p:sp>
        <p:nvSpPr>
          <p:cNvPr id="139" name="Shape 139"/>
          <p:cNvSpPr txBox="1"/>
          <p:nvPr>
            <p:ph idx="3" type="body"/>
          </p:nvPr>
        </p:nvSpPr>
        <p:spPr>
          <a:xfrm>
            <a:off x="6172200" y="1681163"/>
            <a:ext cx="5183186" cy="823912"/>
          </a:xfrm>
          <a:prstGeom prst="rect">
            <a:avLst/>
          </a:prstGeom>
          <a:solidFill>
            <a:schemeClr val="accent1"/>
          </a:solidFill>
          <a:ln>
            <a:noFill/>
          </a:ln>
        </p:spPr>
        <p:txBody>
          <a:bodyPr anchorCtr="0" anchor="b" bIns="45700" lIns="91425" rIns="91425" tIns="45700">
            <a:noAutofit/>
          </a:bodyPr>
          <a:lstStyle/>
          <a:p>
            <a:pPr indent="0" lvl="0" marL="0" marR="0" rtl="0" algn="l">
              <a:lnSpc>
                <a:spcPct val="114000"/>
              </a:lnSpc>
              <a:spcBef>
                <a:spcPts val="0"/>
              </a:spcBef>
              <a:spcAft>
                <a:spcPts val="0"/>
              </a:spcAft>
              <a:buClr>
                <a:schemeClr val="lt1"/>
              </a:buClr>
              <a:buSzPct val="25000"/>
              <a:buFont typeface="Arial"/>
              <a:buNone/>
            </a:pPr>
            <a:r>
              <a:rPr b="1" baseline="0" i="0" lang="en-US" sz="3400" u="none" cap="none" strike="noStrike">
                <a:solidFill>
                  <a:schemeClr val="lt1"/>
                </a:solidFill>
                <a:latin typeface="Times New Roman"/>
                <a:ea typeface="Times New Roman"/>
                <a:cs typeface="Times New Roman"/>
                <a:sym typeface="Times New Roman"/>
                <a:rtl val="0"/>
              </a:rPr>
              <a:t>GUINNESS</a:t>
            </a:r>
          </a:p>
        </p:txBody>
      </p:sp>
      <p:sp>
        <p:nvSpPr>
          <p:cNvPr id="140" name="Shape 140"/>
          <p:cNvSpPr txBox="1"/>
          <p:nvPr>
            <p:ph idx="4" type="body"/>
          </p:nvPr>
        </p:nvSpPr>
        <p:spPr>
          <a:xfrm>
            <a:off x="6148591" y="2539499"/>
            <a:ext cx="5183189" cy="3684588"/>
          </a:xfrm>
          <a:prstGeom prst="rect">
            <a:avLst/>
          </a:prstGeom>
          <a:solidFill>
            <a:schemeClr val="accent4"/>
          </a:solidFill>
          <a:ln>
            <a:noFill/>
          </a:ln>
        </p:spPr>
        <p:txBody>
          <a:bodyPr anchorCtr="0" anchor="t" bIns="45700" lIns="91425" rIns="91425" tIns="45700">
            <a:noAutofit/>
          </a:bodyPr>
          <a:lstStyle/>
          <a:p>
            <a:pPr indent="-228600" lvl="0" marL="228600" marR="0" rtl="0" algn="l">
              <a:lnSpc>
                <a:spcPct val="114000"/>
              </a:lnSpc>
              <a:spcBef>
                <a:spcPts val="0"/>
              </a:spcBef>
              <a:spcAft>
                <a:spcPts val="0"/>
              </a:spcAft>
              <a:buClr>
                <a:schemeClr val="lt1"/>
              </a:buClr>
              <a:buSzPct val="100000"/>
              <a:buFont typeface="Arial"/>
              <a:buChar char="•"/>
            </a:pPr>
            <a:r>
              <a:rPr b="0" baseline="0" i="0" lang="en-US" sz="3400" u="none" cap="none" strike="noStrike">
                <a:solidFill>
                  <a:schemeClr val="lt1"/>
                </a:solidFill>
                <a:latin typeface="Times New Roman"/>
                <a:ea typeface="Times New Roman"/>
                <a:cs typeface="Times New Roman"/>
                <a:sym typeface="Times New Roman"/>
                <a:rtl val="0"/>
              </a:rPr>
              <a:t>90’s</a:t>
            </a:r>
          </a:p>
          <a:p>
            <a:pPr indent="-228600" lvl="0" marL="228600" marR="0" rtl="0" algn="l">
              <a:lnSpc>
                <a:spcPct val="114000"/>
              </a:lnSpc>
              <a:spcBef>
                <a:spcPts val="1000"/>
              </a:spcBef>
              <a:spcAft>
                <a:spcPts val="0"/>
              </a:spcAft>
              <a:buClr>
                <a:schemeClr val="lt1"/>
              </a:buClr>
              <a:buSzPct val="100000"/>
              <a:buFont typeface="Arial"/>
              <a:buChar char="•"/>
            </a:pPr>
            <a:r>
              <a:rPr b="0" baseline="0" i="0" lang="en-US" sz="2400" u="sng" cap="none" strike="noStrike">
                <a:solidFill>
                  <a:schemeClr val="hlink"/>
                </a:solidFill>
                <a:latin typeface="Times New Roman"/>
                <a:ea typeface="Times New Roman"/>
                <a:cs typeface="Times New Roman"/>
                <a:sym typeface="Times New Roman"/>
                <a:hlinkClick r:id="rId4"/>
                <a:rtl val="0"/>
              </a:rPr>
              <a:t>https://www.youtube.com/watch?v=5Om15TM7t9g</a:t>
            </a:r>
          </a:p>
          <a:p>
            <a:pPr indent="-228600" lvl="0" marL="228600" marR="0" rtl="0" algn="l">
              <a:lnSpc>
                <a:spcPct val="114000"/>
              </a:lnSpc>
              <a:spcBef>
                <a:spcPts val="1000"/>
              </a:spcBef>
              <a:spcAft>
                <a:spcPts val="0"/>
              </a:spcAft>
              <a:buClr>
                <a:schemeClr val="lt1"/>
              </a:buClr>
              <a:buFont typeface="Arial"/>
              <a:buChar char="•"/>
            </a:pPr>
            <a:r>
              <a:t/>
            </a:r>
            <a:endParaRPr b="0" baseline="0" i="0" sz="2400" u="none" cap="none" strike="noStrike">
              <a:solidFill>
                <a:schemeClr val="lt1"/>
              </a:solidFill>
              <a:latin typeface="Times New Roman"/>
              <a:ea typeface="Times New Roman"/>
              <a:cs typeface="Times New Roman"/>
              <a:sym typeface="Times New Roman"/>
              <a:rtl val="0"/>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Ashland color theme">
      <a:dk1>
        <a:srgbClr val="000000"/>
      </a:dk1>
      <a:lt1>
        <a:srgbClr val="FFFFFF"/>
      </a:lt1>
      <a:dk2>
        <a:srgbClr val="495928"/>
      </a:dk2>
      <a:lt2>
        <a:srgbClr val="E7E6E6"/>
      </a:lt2>
      <a:accent1>
        <a:srgbClr val="003F77"/>
      </a:accent1>
      <a:accent2>
        <a:srgbClr val="56AA1C"/>
      </a:accent2>
      <a:accent3>
        <a:srgbClr val="3A75C4"/>
      </a:accent3>
      <a:accent4>
        <a:srgbClr val="26686D"/>
      </a:accent4>
      <a:accent5>
        <a:srgbClr val="A0274B"/>
      </a:accent5>
      <a:accent6>
        <a:srgbClr val="F9D616"/>
      </a:accent6>
      <a:hlink>
        <a:srgbClr val="F9D616"/>
      </a:hlink>
      <a:folHlink>
        <a:srgbClr val="472B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